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8" r:id="rId2"/>
  </p:sldMasterIdLst>
  <p:notesMasterIdLst>
    <p:notesMasterId r:id="rId14"/>
  </p:notesMasterIdLst>
  <p:sldIdLst>
    <p:sldId id="294" r:id="rId3"/>
    <p:sldId id="273" r:id="rId4"/>
    <p:sldId id="257" r:id="rId5"/>
    <p:sldId id="260" r:id="rId6"/>
    <p:sldId id="295" r:id="rId7"/>
    <p:sldId id="296" r:id="rId8"/>
    <p:sldId id="297" r:id="rId9"/>
    <p:sldId id="298" r:id="rId10"/>
    <p:sldId id="263" r:id="rId11"/>
    <p:sldId id="271" r:id="rId12"/>
    <p:sldId id="274" r:id="rId13"/>
  </p:sldIdLst>
  <p:sldSz cx="9144000" cy="5143500" type="screen16x9"/>
  <p:notesSz cx="6858000" cy="9144000"/>
  <p:embeddedFontLst>
    <p:embeddedFont>
      <p:font typeface="Bree Serif" panose="020B0604020202020204" charset="0"/>
      <p:regular r:id="rId15"/>
    </p:embeddedFont>
    <p:embeddedFont>
      <p:font typeface="Proxima Nova" panose="020B0604020202020204" charset="0"/>
      <p:regular r:id="rId16"/>
      <p:bold r:id="rId17"/>
      <p:italic r:id="rId18"/>
      <p:boldItalic r:id="rId19"/>
    </p:embeddedFont>
    <p:embeddedFont>
      <p:font typeface="Proxima Nova Semibold" panose="020B0604020202020204" charset="0"/>
      <p:regular r:id="rId20"/>
      <p:bold r:id="rId21"/>
      <p:boldItalic r:id="rId22"/>
    </p:embeddedFont>
    <p:embeddedFont>
      <p:font typeface="Roboto Black" panose="02000000000000000000" pitchFamily="2" charset="0"/>
      <p:bold r:id="rId23"/>
      <p:boldItalic r:id="rId24"/>
    </p:embeddedFont>
    <p:embeddedFont>
      <p:font typeface="Roboto Light" panose="02000000000000000000" pitchFamily="2" charset="0"/>
      <p:regular r:id="rId25"/>
      <p:bold r:id="rId26"/>
      <p:italic r:id="rId27"/>
      <p:boldItalic r:id="rId28"/>
    </p:embeddedFont>
    <p:embeddedFont>
      <p:font typeface="Roboto Mono Thin" panose="020B0604020202020204" charset="0"/>
      <p:regular r:id="rId29"/>
      <p:bold r:id="rId30"/>
      <p:italic r:id="rId31"/>
      <p:boldItalic r:id="rId32"/>
    </p:embeddedFont>
    <p:embeddedFont>
      <p:font typeface="Roboto Thin"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D7F81-618E-471E-954F-522B51C56CC7}" v="232" dt="2022-09-28T17:19:32.420"/>
  </p1510:revLst>
</p1510:revInfo>
</file>

<file path=ppt/tableStyles.xml><?xml version="1.0" encoding="utf-8"?>
<a:tblStyleLst xmlns:a="http://schemas.openxmlformats.org/drawingml/2006/main" def="{56AF6D27-BECB-44BD-88E1-E1FB3FF1EAF4}">
  <a:tblStyle styleId="{56AF6D27-BECB-44BD-88E1-E1FB3FF1EA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heme" Target="theme/theme1.xml"/><Relationship Id="rId21" Type="http://schemas.openxmlformats.org/officeDocument/2006/relationships/font" Target="fonts/font7.fntdata"/><Relationship Id="rId34" Type="http://schemas.openxmlformats.org/officeDocument/2006/relationships/font" Target="fonts/font20.fntdata"/><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man Soomro" userId="a7559cd061a41bbe" providerId="LiveId" clId="{7BED7F81-618E-471E-954F-522B51C56CC7}"/>
    <pc:docChg chg="undo redo custSel addSld delSld modSld sldOrd addMainMaster delMainMaster">
      <pc:chgData name="Amman Soomro" userId="a7559cd061a41bbe" providerId="LiveId" clId="{7BED7F81-618E-471E-954F-522B51C56CC7}" dt="2022-09-28T18:28:48.717" v="3890" actId="20577"/>
      <pc:docMkLst>
        <pc:docMk/>
      </pc:docMkLst>
      <pc:sldChg chg="del">
        <pc:chgData name="Amman Soomro" userId="a7559cd061a41bbe" providerId="LiveId" clId="{7BED7F81-618E-471E-954F-522B51C56CC7}" dt="2022-09-28T13:05:46.806" v="500" actId="2696"/>
        <pc:sldMkLst>
          <pc:docMk/>
          <pc:sldMk cId="0" sldId="256"/>
        </pc:sldMkLst>
      </pc:sldChg>
      <pc:sldChg chg="addSp delSp modSp mod ord modTransition">
        <pc:chgData name="Amman Soomro" userId="a7559cd061a41bbe" providerId="LiveId" clId="{7BED7F81-618E-471E-954F-522B51C56CC7}" dt="2022-09-28T17:12:48.646" v="3264"/>
        <pc:sldMkLst>
          <pc:docMk/>
          <pc:sldMk cId="0" sldId="257"/>
        </pc:sldMkLst>
        <pc:spChg chg="add del mod">
          <ac:chgData name="Amman Soomro" userId="a7559cd061a41bbe" providerId="LiveId" clId="{7BED7F81-618E-471E-954F-522B51C56CC7}" dt="2022-09-28T13:01:33.622" v="398" actId="478"/>
          <ac:spMkLst>
            <pc:docMk/>
            <pc:sldMk cId="0" sldId="257"/>
            <ac:spMk id="3" creationId="{7FF6D52C-D332-9D9C-B6B4-B1CCE5870002}"/>
          </ac:spMkLst>
        </pc:spChg>
        <pc:spChg chg="add del mod">
          <ac:chgData name="Amman Soomro" userId="a7559cd061a41bbe" providerId="LiveId" clId="{7BED7F81-618E-471E-954F-522B51C56CC7}" dt="2022-09-28T13:01:40.873" v="401" actId="478"/>
          <ac:spMkLst>
            <pc:docMk/>
            <pc:sldMk cId="0" sldId="257"/>
            <ac:spMk id="5" creationId="{8D7F4179-63E9-0CC8-B5A4-F9946FE969ED}"/>
          </ac:spMkLst>
        </pc:spChg>
        <pc:spChg chg="add del mod">
          <ac:chgData name="Amman Soomro" userId="a7559cd061a41bbe" providerId="LiveId" clId="{7BED7F81-618E-471E-954F-522B51C56CC7}" dt="2022-09-28T13:01:50.035" v="403" actId="478"/>
          <ac:spMkLst>
            <pc:docMk/>
            <pc:sldMk cId="0" sldId="257"/>
            <ac:spMk id="7" creationId="{D6BE375E-BEC6-77F7-EB5D-A510BE37DB2A}"/>
          </ac:spMkLst>
        </pc:spChg>
        <pc:spChg chg="add del mod">
          <ac:chgData name="Amman Soomro" userId="a7559cd061a41bbe" providerId="LiveId" clId="{7BED7F81-618E-471E-954F-522B51C56CC7}" dt="2022-09-28T13:01:57.543" v="405" actId="478"/>
          <ac:spMkLst>
            <pc:docMk/>
            <pc:sldMk cId="0" sldId="257"/>
            <ac:spMk id="9" creationId="{7BB59AE8-E33D-F164-86D5-DBAC2CB63834}"/>
          </ac:spMkLst>
        </pc:spChg>
        <pc:spChg chg="add del mod">
          <ac:chgData name="Amman Soomro" userId="a7559cd061a41bbe" providerId="LiveId" clId="{7BED7F81-618E-471E-954F-522B51C56CC7}" dt="2022-09-28T13:02:14.938" v="407" actId="478"/>
          <ac:spMkLst>
            <pc:docMk/>
            <pc:sldMk cId="0" sldId="257"/>
            <ac:spMk id="11" creationId="{C93B523B-865F-393D-8843-623BF1819348}"/>
          </ac:spMkLst>
        </pc:spChg>
        <pc:spChg chg="add del mod">
          <ac:chgData name="Amman Soomro" userId="a7559cd061a41bbe" providerId="LiveId" clId="{7BED7F81-618E-471E-954F-522B51C56CC7}" dt="2022-09-28T13:02:19.256" v="409" actId="478"/>
          <ac:spMkLst>
            <pc:docMk/>
            <pc:sldMk cId="0" sldId="257"/>
            <ac:spMk id="13" creationId="{636D9BD7-A78E-0FDE-D6E4-130456787BA5}"/>
          </ac:spMkLst>
        </pc:spChg>
        <pc:spChg chg="add del mod">
          <ac:chgData name="Amman Soomro" userId="a7559cd061a41bbe" providerId="LiveId" clId="{7BED7F81-618E-471E-954F-522B51C56CC7}" dt="2022-09-28T13:39:17.744" v="770"/>
          <ac:spMkLst>
            <pc:docMk/>
            <pc:sldMk cId="0" sldId="257"/>
            <ac:spMk id="14" creationId="{7FFE6124-E14D-0615-0378-5649D665FA6E}"/>
          </ac:spMkLst>
        </pc:spChg>
        <pc:spChg chg="add mod">
          <ac:chgData name="Amman Soomro" userId="a7559cd061a41bbe" providerId="LiveId" clId="{7BED7F81-618E-471E-954F-522B51C56CC7}" dt="2022-09-28T13:40:29.285" v="815" actId="14100"/>
          <ac:spMkLst>
            <pc:docMk/>
            <pc:sldMk cId="0" sldId="257"/>
            <ac:spMk id="15" creationId="{96D26232-1D69-0F14-371C-875526B01010}"/>
          </ac:spMkLst>
        </pc:spChg>
        <pc:spChg chg="mod">
          <ac:chgData name="Amman Soomro" userId="a7559cd061a41bbe" providerId="LiveId" clId="{7BED7F81-618E-471E-954F-522B51C56CC7}" dt="2022-09-28T13:39:28.941" v="773"/>
          <ac:spMkLst>
            <pc:docMk/>
            <pc:sldMk cId="0" sldId="257"/>
            <ac:spMk id="17" creationId="{D48A6B76-FE22-043B-66F2-371C9CAE045E}"/>
          </ac:spMkLst>
        </pc:spChg>
        <pc:spChg chg="mod">
          <ac:chgData name="Amman Soomro" userId="a7559cd061a41bbe" providerId="LiveId" clId="{7BED7F81-618E-471E-954F-522B51C56CC7}" dt="2022-09-28T13:39:28.941" v="773"/>
          <ac:spMkLst>
            <pc:docMk/>
            <pc:sldMk cId="0" sldId="257"/>
            <ac:spMk id="18" creationId="{1E9EFBC4-87BC-7471-E6F8-35BF292912E3}"/>
          </ac:spMkLst>
        </pc:spChg>
        <pc:spChg chg="mod">
          <ac:chgData name="Amman Soomro" userId="a7559cd061a41bbe" providerId="LiveId" clId="{7BED7F81-618E-471E-954F-522B51C56CC7}" dt="2022-09-28T13:39:28.941" v="773"/>
          <ac:spMkLst>
            <pc:docMk/>
            <pc:sldMk cId="0" sldId="257"/>
            <ac:spMk id="19" creationId="{A2F98D60-FC29-A3CA-3335-A3A3736CF8A1}"/>
          </ac:spMkLst>
        </pc:spChg>
        <pc:spChg chg="mod">
          <ac:chgData name="Amman Soomro" userId="a7559cd061a41bbe" providerId="LiveId" clId="{7BED7F81-618E-471E-954F-522B51C56CC7}" dt="2022-09-28T12:59:19.922" v="383" actId="20577"/>
          <ac:spMkLst>
            <pc:docMk/>
            <pc:sldMk cId="0" sldId="257"/>
            <ac:spMk id="218" creationId="{00000000-0000-0000-0000-000000000000}"/>
          </ac:spMkLst>
        </pc:spChg>
        <pc:spChg chg="del">
          <ac:chgData name="Amman Soomro" userId="a7559cd061a41bbe" providerId="LiveId" clId="{7BED7F81-618E-471E-954F-522B51C56CC7}" dt="2022-09-28T13:02:17.387" v="408" actId="478"/>
          <ac:spMkLst>
            <pc:docMk/>
            <pc:sldMk cId="0" sldId="257"/>
            <ac:spMk id="219" creationId="{00000000-0000-0000-0000-000000000000}"/>
          </ac:spMkLst>
        </pc:spChg>
        <pc:spChg chg="mod">
          <ac:chgData name="Amman Soomro" userId="a7559cd061a41bbe" providerId="LiveId" clId="{7BED7F81-618E-471E-954F-522B51C56CC7}" dt="2022-09-28T13:40:06.027" v="810" actId="1037"/>
          <ac:spMkLst>
            <pc:docMk/>
            <pc:sldMk cId="0" sldId="257"/>
            <ac:spMk id="220" creationId="{00000000-0000-0000-0000-000000000000}"/>
          </ac:spMkLst>
        </pc:spChg>
        <pc:spChg chg="del">
          <ac:chgData name="Amman Soomro" userId="a7559cd061a41bbe" providerId="LiveId" clId="{7BED7F81-618E-471E-954F-522B51C56CC7}" dt="2022-09-28T13:02:12.789" v="406" actId="478"/>
          <ac:spMkLst>
            <pc:docMk/>
            <pc:sldMk cId="0" sldId="257"/>
            <ac:spMk id="221" creationId="{00000000-0000-0000-0000-000000000000}"/>
          </ac:spMkLst>
        </pc:spChg>
        <pc:spChg chg="mod">
          <ac:chgData name="Amman Soomro" userId="a7559cd061a41bbe" providerId="LiveId" clId="{7BED7F81-618E-471E-954F-522B51C56CC7}" dt="2022-09-28T13:40:06.027" v="810" actId="1037"/>
          <ac:spMkLst>
            <pc:docMk/>
            <pc:sldMk cId="0" sldId="257"/>
            <ac:spMk id="222" creationId="{00000000-0000-0000-0000-000000000000}"/>
          </ac:spMkLst>
        </pc:spChg>
        <pc:spChg chg="del">
          <ac:chgData name="Amman Soomro" userId="a7559cd061a41bbe" providerId="LiveId" clId="{7BED7F81-618E-471E-954F-522B51C56CC7}" dt="2022-09-28T13:01:55.904" v="404" actId="478"/>
          <ac:spMkLst>
            <pc:docMk/>
            <pc:sldMk cId="0" sldId="257"/>
            <ac:spMk id="223" creationId="{00000000-0000-0000-0000-000000000000}"/>
          </ac:spMkLst>
        </pc:spChg>
        <pc:spChg chg="mod">
          <ac:chgData name="Amman Soomro" userId="a7559cd061a41bbe" providerId="LiveId" clId="{7BED7F81-618E-471E-954F-522B51C56CC7}" dt="2022-09-28T13:40:06.027" v="810" actId="1037"/>
          <ac:spMkLst>
            <pc:docMk/>
            <pc:sldMk cId="0" sldId="257"/>
            <ac:spMk id="224" creationId="{00000000-0000-0000-0000-000000000000}"/>
          </ac:spMkLst>
        </pc:spChg>
        <pc:spChg chg="del mod">
          <ac:chgData name="Amman Soomro" userId="a7559cd061a41bbe" providerId="LiveId" clId="{7BED7F81-618E-471E-954F-522B51C56CC7}" dt="2022-09-28T13:01:35.520" v="399" actId="478"/>
          <ac:spMkLst>
            <pc:docMk/>
            <pc:sldMk cId="0" sldId="257"/>
            <ac:spMk id="225" creationId="{00000000-0000-0000-0000-000000000000}"/>
          </ac:spMkLst>
        </pc:spChg>
        <pc:spChg chg="mod">
          <ac:chgData name="Amman Soomro" userId="a7559cd061a41bbe" providerId="LiveId" clId="{7BED7F81-618E-471E-954F-522B51C56CC7}" dt="2022-09-28T13:40:06.027" v="810" actId="1037"/>
          <ac:spMkLst>
            <pc:docMk/>
            <pc:sldMk cId="0" sldId="257"/>
            <ac:spMk id="226" creationId="{00000000-0000-0000-0000-000000000000}"/>
          </ac:spMkLst>
        </pc:spChg>
        <pc:spChg chg="del">
          <ac:chgData name="Amman Soomro" userId="a7559cd061a41bbe" providerId="LiveId" clId="{7BED7F81-618E-471E-954F-522B51C56CC7}" dt="2022-09-28T13:01:38.832" v="400" actId="478"/>
          <ac:spMkLst>
            <pc:docMk/>
            <pc:sldMk cId="0" sldId="257"/>
            <ac:spMk id="227" creationId="{00000000-0000-0000-0000-000000000000}"/>
          </ac:spMkLst>
        </pc:spChg>
        <pc:spChg chg="mod">
          <ac:chgData name="Amman Soomro" userId="a7559cd061a41bbe" providerId="LiveId" clId="{7BED7F81-618E-471E-954F-522B51C56CC7}" dt="2022-09-28T13:40:06.027" v="810" actId="1037"/>
          <ac:spMkLst>
            <pc:docMk/>
            <pc:sldMk cId="0" sldId="257"/>
            <ac:spMk id="228" creationId="{00000000-0000-0000-0000-000000000000}"/>
          </ac:spMkLst>
        </pc:spChg>
        <pc:spChg chg="del">
          <ac:chgData name="Amman Soomro" userId="a7559cd061a41bbe" providerId="LiveId" clId="{7BED7F81-618E-471E-954F-522B51C56CC7}" dt="2022-09-28T13:01:47.657" v="402" actId="478"/>
          <ac:spMkLst>
            <pc:docMk/>
            <pc:sldMk cId="0" sldId="257"/>
            <ac:spMk id="229" creationId="{00000000-0000-0000-0000-000000000000}"/>
          </ac:spMkLst>
        </pc:spChg>
        <pc:spChg chg="mod">
          <ac:chgData name="Amman Soomro" userId="a7559cd061a41bbe" providerId="LiveId" clId="{7BED7F81-618E-471E-954F-522B51C56CC7}" dt="2022-09-28T13:40:06.027" v="810" actId="1037"/>
          <ac:spMkLst>
            <pc:docMk/>
            <pc:sldMk cId="0" sldId="257"/>
            <ac:spMk id="230" creationId="{00000000-0000-0000-0000-000000000000}"/>
          </ac:spMkLst>
        </pc:spChg>
        <pc:spChg chg="add del mod">
          <ac:chgData name="Amman Soomro" userId="a7559cd061a41bbe" providerId="LiveId" clId="{7BED7F81-618E-471E-954F-522B51C56CC7}" dt="2022-09-28T13:40:06.027" v="810" actId="1037"/>
          <ac:spMkLst>
            <pc:docMk/>
            <pc:sldMk cId="0" sldId="257"/>
            <ac:spMk id="231" creationId="{00000000-0000-0000-0000-000000000000}"/>
          </ac:spMkLst>
        </pc:spChg>
        <pc:spChg chg="mod">
          <ac:chgData name="Amman Soomro" userId="a7559cd061a41bbe" providerId="LiveId" clId="{7BED7F81-618E-471E-954F-522B51C56CC7}" dt="2022-09-28T13:40:06.027" v="810" actId="1037"/>
          <ac:spMkLst>
            <pc:docMk/>
            <pc:sldMk cId="0" sldId="257"/>
            <ac:spMk id="232" creationId="{00000000-0000-0000-0000-000000000000}"/>
          </ac:spMkLst>
        </pc:spChg>
        <pc:spChg chg="mod">
          <ac:chgData name="Amman Soomro" userId="a7559cd061a41bbe" providerId="LiveId" clId="{7BED7F81-618E-471E-954F-522B51C56CC7}" dt="2022-09-28T13:40:06.027" v="810" actId="1037"/>
          <ac:spMkLst>
            <pc:docMk/>
            <pc:sldMk cId="0" sldId="257"/>
            <ac:spMk id="233" creationId="{00000000-0000-0000-0000-000000000000}"/>
          </ac:spMkLst>
        </pc:spChg>
        <pc:spChg chg="mod">
          <ac:chgData name="Amman Soomro" userId="a7559cd061a41bbe" providerId="LiveId" clId="{7BED7F81-618E-471E-954F-522B51C56CC7}" dt="2022-09-28T13:40:06.027" v="810" actId="1037"/>
          <ac:spMkLst>
            <pc:docMk/>
            <pc:sldMk cId="0" sldId="257"/>
            <ac:spMk id="234" creationId="{00000000-0000-0000-0000-000000000000}"/>
          </ac:spMkLst>
        </pc:spChg>
        <pc:spChg chg="mod">
          <ac:chgData name="Amman Soomro" userId="a7559cd061a41bbe" providerId="LiveId" clId="{7BED7F81-618E-471E-954F-522B51C56CC7}" dt="2022-09-28T13:40:06.027" v="810" actId="1037"/>
          <ac:spMkLst>
            <pc:docMk/>
            <pc:sldMk cId="0" sldId="257"/>
            <ac:spMk id="235" creationId="{00000000-0000-0000-0000-000000000000}"/>
          </ac:spMkLst>
        </pc:spChg>
        <pc:spChg chg="mod">
          <ac:chgData name="Amman Soomro" userId="a7559cd061a41bbe" providerId="LiveId" clId="{7BED7F81-618E-471E-954F-522B51C56CC7}" dt="2022-09-28T13:40:06.027" v="810" actId="1037"/>
          <ac:spMkLst>
            <pc:docMk/>
            <pc:sldMk cId="0" sldId="257"/>
            <ac:spMk id="236" creationId="{00000000-0000-0000-0000-000000000000}"/>
          </ac:spMkLst>
        </pc:spChg>
        <pc:spChg chg="mod">
          <ac:chgData name="Amman Soomro" userId="a7559cd061a41bbe" providerId="LiveId" clId="{7BED7F81-618E-471E-954F-522B51C56CC7}" dt="2022-09-28T13:40:06.027" v="810" actId="1037"/>
          <ac:spMkLst>
            <pc:docMk/>
            <pc:sldMk cId="0" sldId="257"/>
            <ac:spMk id="237" creationId="{00000000-0000-0000-0000-000000000000}"/>
          </ac:spMkLst>
        </pc:spChg>
        <pc:spChg chg="mod">
          <ac:chgData name="Amman Soomro" userId="a7559cd061a41bbe" providerId="LiveId" clId="{7BED7F81-618E-471E-954F-522B51C56CC7}" dt="2022-09-28T13:40:06.027" v="810" actId="1037"/>
          <ac:spMkLst>
            <pc:docMk/>
            <pc:sldMk cId="0" sldId="257"/>
            <ac:spMk id="247" creationId="{00000000-0000-0000-0000-000000000000}"/>
          </ac:spMkLst>
        </pc:spChg>
        <pc:spChg chg="mod">
          <ac:chgData name="Amman Soomro" userId="a7559cd061a41bbe" providerId="LiveId" clId="{7BED7F81-618E-471E-954F-522B51C56CC7}" dt="2022-09-28T13:40:06.027" v="810" actId="1037"/>
          <ac:spMkLst>
            <pc:docMk/>
            <pc:sldMk cId="0" sldId="257"/>
            <ac:spMk id="255" creationId="{00000000-0000-0000-0000-000000000000}"/>
          </ac:spMkLst>
        </pc:spChg>
        <pc:spChg chg="mod">
          <ac:chgData name="Amman Soomro" userId="a7559cd061a41bbe" providerId="LiveId" clId="{7BED7F81-618E-471E-954F-522B51C56CC7}" dt="2022-09-28T13:40:06.027" v="810" actId="1037"/>
          <ac:spMkLst>
            <pc:docMk/>
            <pc:sldMk cId="0" sldId="257"/>
            <ac:spMk id="256" creationId="{00000000-0000-0000-0000-000000000000}"/>
          </ac:spMkLst>
        </pc:spChg>
        <pc:grpChg chg="add mod">
          <ac:chgData name="Amman Soomro" userId="a7559cd061a41bbe" providerId="LiveId" clId="{7BED7F81-618E-471E-954F-522B51C56CC7}" dt="2022-09-28T13:40:32.639" v="824" actId="1035"/>
          <ac:grpSpMkLst>
            <pc:docMk/>
            <pc:sldMk cId="0" sldId="257"/>
            <ac:grpSpMk id="16" creationId="{4D886977-AEAC-9D90-CA9B-1CA0F0B06FDB}"/>
          </ac:grpSpMkLst>
        </pc:grpChg>
        <pc:grpChg chg="mod">
          <ac:chgData name="Amman Soomro" userId="a7559cd061a41bbe" providerId="LiveId" clId="{7BED7F81-618E-471E-954F-522B51C56CC7}" dt="2022-09-28T13:40:06.027" v="810" actId="1037"/>
          <ac:grpSpMkLst>
            <pc:docMk/>
            <pc:sldMk cId="0" sldId="257"/>
            <ac:grpSpMk id="238" creationId="{00000000-0000-0000-0000-000000000000}"/>
          </ac:grpSpMkLst>
        </pc:grpChg>
        <pc:grpChg chg="del mod">
          <ac:chgData name="Amman Soomro" userId="a7559cd061a41bbe" providerId="LiveId" clId="{7BED7F81-618E-471E-954F-522B51C56CC7}" dt="2022-09-28T13:38:11.370" v="754" actId="21"/>
          <ac:grpSpMkLst>
            <pc:docMk/>
            <pc:sldMk cId="0" sldId="257"/>
            <ac:grpSpMk id="248" creationId="{00000000-0000-0000-0000-000000000000}"/>
          </ac:grpSpMkLst>
        </pc:grpChg>
      </pc:sldChg>
      <pc:sldChg chg="modSp del mod">
        <pc:chgData name="Amman Soomro" userId="a7559cd061a41bbe" providerId="LiveId" clId="{7BED7F81-618E-471E-954F-522B51C56CC7}" dt="2022-09-28T13:45:06.987" v="880" actId="47"/>
        <pc:sldMkLst>
          <pc:docMk/>
          <pc:sldMk cId="0" sldId="258"/>
        </pc:sldMkLst>
        <pc:spChg chg="mod">
          <ac:chgData name="Amman Soomro" userId="a7559cd061a41bbe" providerId="LiveId" clId="{7BED7F81-618E-471E-954F-522B51C56CC7}" dt="2022-09-28T13:42:05.157" v="858" actId="14100"/>
          <ac:spMkLst>
            <pc:docMk/>
            <pc:sldMk cId="0" sldId="258"/>
            <ac:spMk id="262" creationId="{00000000-0000-0000-0000-000000000000}"/>
          </ac:spMkLst>
        </pc:spChg>
      </pc:sldChg>
      <pc:sldChg chg="del">
        <pc:chgData name="Amman Soomro" userId="a7559cd061a41bbe" providerId="LiveId" clId="{7BED7F81-618E-471E-954F-522B51C56CC7}" dt="2022-09-28T14:13:17.452" v="1952" actId="47"/>
        <pc:sldMkLst>
          <pc:docMk/>
          <pc:sldMk cId="0" sldId="259"/>
        </pc:sldMkLst>
      </pc:sldChg>
      <pc:sldChg chg="modSp mod ord modTransition">
        <pc:chgData name="Amman Soomro" userId="a7559cd061a41bbe" providerId="LiveId" clId="{7BED7F81-618E-471E-954F-522B51C56CC7}" dt="2022-09-28T18:28:23.327" v="3872" actId="20577"/>
        <pc:sldMkLst>
          <pc:docMk/>
          <pc:sldMk cId="0" sldId="260"/>
        </pc:sldMkLst>
        <pc:spChg chg="mod">
          <ac:chgData name="Amman Soomro" userId="a7559cd061a41bbe" providerId="LiveId" clId="{7BED7F81-618E-471E-954F-522B51C56CC7}" dt="2022-09-28T18:06:26.265" v="3360" actId="1076"/>
          <ac:spMkLst>
            <pc:docMk/>
            <pc:sldMk cId="0" sldId="260"/>
            <ac:spMk id="296" creationId="{00000000-0000-0000-0000-000000000000}"/>
          </ac:spMkLst>
        </pc:spChg>
        <pc:spChg chg="mod">
          <ac:chgData name="Amman Soomro" userId="a7559cd061a41bbe" providerId="LiveId" clId="{7BED7F81-618E-471E-954F-522B51C56CC7}" dt="2022-09-28T18:28:23.327" v="3872" actId="20577"/>
          <ac:spMkLst>
            <pc:docMk/>
            <pc:sldMk cId="0" sldId="260"/>
            <ac:spMk id="297" creationId="{00000000-0000-0000-0000-000000000000}"/>
          </ac:spMkLst>
        </pc:spChg>
        <pc:cxnChg chg="mod">
          <ac:chgData name="Amman Soomro" userId="a7559cd061a41bbe" providerId="LiveId" clId="{7BED7F81-618E-471E-954F-522B51C56CC7}" dt="2022-09-28T18:06:26.265" v="3360" actId="1076"/>
          <ac:cxnSpMkLst>
            <pc:docMk/>
            <pc:sldMk cId="0" sldId="260"/>
            <ac:cxnSpMk id="298" creationId="{00000000-0000-0000-0000-000000000000}"/>
          </ac:cxnSpMkLst>
        </pc:cxnChg>
      </pc:sldChg>
      <pc:sldChg chg="add del">
        <pc:chgData name="Amman Soomro" userId="a7559cd061a41bbe" providerId="LiveId" clId="{7BED7F81-618E-471E-954F-522B51C56CC7}" dt="2022-09-28T13:48:38.842" v="971" actId="47"/>
        <pc:sldMkLst>
          <pc:docMk/>
          <pc:sldMk cId="0" sldId="261"/>
        </pc:sldMkLst>
      </pc:sldChg>
      <pc:sldChg chg="add del">
        <pc:chgData name="Amman Soomro" userId="a7559cd061a41bbe" providerId="LiveId" clId="{7BED7F81-618E-471E-954F-522B51C56CC7}" dt="2022-09-28T13:48:38.668" v="970" actId="47"/>
        <pc:sldMkLst>
          <pc:docMk/>
          <pc:sldMk cId="0" sldId="262"/>
        </pc:sldMkLst>
      </pc:sldChg>
      <pc:sldChg chg="addSp delSp modSp mod ord modTransition">
        <pc:chgData name="Amman Soomro" userId="a7559cd061a41bbe" providerId="LiveId" clId="{7BED7F81-618E-471E-954F-522B51C56CC7}" dt="2022-09-28T18:28:48.717" v="3890" actId="20577"/>
        <pc:sldMkLst>
          <pc:docMk/>
          <pc:sldMk cId="0" sldId="263"/>
        </pc:sldMkLst>
        <pc:spChg chg="add del mod">
          <ac:chgData name="Amman Soomro" userId="a7559cd061a41bbe" providerId="LiveId" clId="{7BED7F81-618E-471E-954F-522B51C56CC7}" dt="2022-09-28T13:55:53.943" v="1055" actId="21"/>
          <ac:spMkLst>
            <pc:docMk/>
            <pc:sldMk cId="0" sldId="263"/>
            <ac:spMk id="2" creationId="{96635873-01D2-6EDE-201F-7EE16DD885B0}"/>
          </ac:spMkLst>
        </pc:spChg>
        <pc:spChg chg="mod">
          <ac:chgData name="Amman Soomro" userId="a7559cd061a41bbe" providerId="LiveId" clId="{7BED7F81-618E-471E-954F-522B51C56CC7}" dt="2022-09-28T13:40:53.554" v="832" actId="20577"/>
          <ac:spMkLst>
            <pc:docMk/>
            <pc:sldMk cId="0" sldId="263"/>
            <ac:spMk id="449" creationId="{00000000-0000-0000-0000-000000000000}"/>
          </ac:spMkLst>
        </pc:spChg>
        <pc:spChg chg="mod">
          <ac:chgData name="Amman Soomro" userId="a7559cd061a41bbe" providerId="LiveId" clId="{7BED7F81-618E-471E-954F-522B51C56CC7}" dt="2022-09-28T18:28:39.804" v="3882" actId="20577"/>
          <ac:spMkLst>
            <pc:docMk/>
            <pc:sldMk cId="0" sldId="263"/>
            <ac:spMk id="556" creationId="{00000000-0000-0000-0000-000000000000}"/>
          </ac:spMkLst>
        </pc:spChg>
        <pc:spChg chg="mod">
          <ac:chgData name="Amman Soomro" userId="a7559cd061a41bbe" providerId="LiveId" clId="{7BED7F81-618E-471E-954F-522B51C56CC7}" dt="2022-09-28T18:28:48.717" v="3890" actId="20577"/>
          <ac:spMkLst>
            <pc:docMk/>
            <pc:sldMk cId="0" sldId="263"/>
            <ac:spMk id="557" creationId="{00000000-0000-0000-0000-000000000000}"/>
          </ac:spMkLst>
        </pc:spChg>
        <pc:spChg chg="mod">
          <ac:chgData name="Amman Soomro" userId="a7559cd061a41bbe" providerId="LiveId" clId="{7BED7F81-618E-471E-954F-522B51C56CC7}" dt="2022-09-28T18:28:45.989" v="3885" actId="20577"/>
          <ac:spMkLst>
            <pc:docMk/>
            <pc:sldMk cId="0" sldId="263"/>
            <ac:spMk id="558" creationId="{00000000-0000-0000-0000-000000000000}"/>
          </ac:spMkLst>
        </pc:spChg>
      </pc:sldChg>
      <pc:sldChg chg="add del">
        <pc:chgData name="Amman Soomro" userId="a7559cd061a41bbe" providerId="LiveId" clId="{7BED7F81-618E-471E-954F-522B51C56CC7}" dt="2022-09-28T13:48:38.505" v="969" actId="47"/>
        <pc:sldMkLst>
          <pc:docMk/>
          <pc:sldMk cId="0" sldId="264"/>
        </pc:sldMkLst>
      </pc:sldChg>
      <pc:sldChg chg="add del">
        <pc:chgData name="Amman Soomro" userId="a7559cd061a41bbe" providerId="LiveId" clId="{7BED7F81-618E-471E-954F-522B51C56CC7}" dt="2022-09-28T13:48:38.351" v="968" actId="47"/>
        <pc:sldMkLst>
          <pc:docMk/>
          <pc:sldMk cId="0" sldId="265"/>
        </pc:sldMkLst>
      </pc:sldChg>
      <pc:sldChg chg="modSp add del mod ord">
        <pc:chgData name="Amman Soomro" userId="a7559cd061a41bbe" providerId="LiveId" clId="{7BED7F81-618E-471E-954F-522B51C56CC7}" dt="2022-09-28T13:48:45.961" v="987" actId="47"/>
        <pc:sldMkLst>
          <pc:docMk/>
          <pc:sldMk cId="0" sldId="266"/>
        </pc:sldMkLst>
        <pc:spChg chg="mod">
          <ac:chgData name="Amman Soomro" userId="a7559cd061a41bbe" providerId="LiveId" clId="{7BED7F81-618E-471E-954F-522B51C56CC7}" dt="2022-09-28T13:46:07.962" v="903" actId="20577"/>
          <ac:spMkLst>
            <pc:docMk/>
            <pc:sldMk cId="0" sldId="266"/>
            <ac:spMk id="622" creationId="{00000000-0000-0000-0000-000000000000}"/>
          </ac:spMkLst>
        </pc:spChg>
      </pc:sldChg>
      <pc:sldChg chg="add del">
        <pc:chgData name="Amman Soomro" userId="a7559cd061a41bbe" providerId="LiveId" clId="{7BED7F81-618E-471E-954F-522B51C56CC7}" dt="2022-09-28T13:48:41.607" v="982" actId="47"/>
        <pc:sldMkLst>
          <pc:docMk/>
          <pc:sldMk cId="0" sldId="267"/>
        </pc:sldMkLst>
      </pc:sldChg>
      <pc:sldChg chg="del">
        <pc:chgData name="Amman Soomro" userId="a7559cd061a41bbe" providerId="LiveId" clId="{7BED7F81-618E-471E-954F-522B51C56CC7}" dt="2022-09-28T14:13:13.478" v="1951" actId="47"/>
        <pc:sldMkLst>
          <pc:docMk/>
          <pc:sldMk cId="0" sldId="268"/>
        </pc:sldMkLst>
      </pc:sldChg>
      <pc:sldChg chg="add del">
        <pc:chgData name="Amman Soomro" userId="a7559cd061a41bbe" providerId="LiveId" clId="{7BED7F81-618E-471E-954F-522B51C56CC7}" dt="2022-09-28T13:48:39.311" v="974" actId="47"/>
        <pc:sldMkLst>
          <pc:docMk/>
          <pc:sldMk cId="0" sldId="269"/>
        </pc:sldMkLst>
      </pc:sldChg>
      <pc:sldChg chg="add del">
        <pc:chgData name="Amman Soomro" userId="a7559cd061a41bbe" providerId="LiveId" clId="{7BED7F81-618E-471E-954F-522B51C56CC7}" dt="2022-09-28T13:48:39.509" v="975" actId="47"/>
        <pc:sldMkLst>
          <pc:docMk/>
          <pc:sldMk cId="0" sldId="270"/>
        </pc:sldMkLst>
      </pc:sldChg>
      <pc:sldChg chg="addSp delSp modSp mod ord modTransition">
        <pc:chgData name="Amman Soomro" userId="a7559cd061a41bbe" providerId="LiveId" clId="{7BED7F81-618E-471E-954F-522B51C56CC7}" dt="2022-09-28T17:11:19.267" v="3262"/>
        <pc:sldMkLst>
          <pc:docMk/>
          <pc:sldMk cId="0" sldId="271"/>
        </pc:sldMkLst>
        <pc:spChg chg="add del mod">
          <ac:chgData name="Amman Soomro" userId="a7559cd061a41bbe" providerId="LiveId" clId="{7BED7F81-618E-471E-954F-522B51C56CC7}" dt="2022-09-28T13:47:45.750" v="944"/>
          <ac:spMkLst>
            <pc:docMk/>
            <pc:sldMk cId="0" sldId="271"/>
            <ac:spMk id="2" creationId="{347E593D-6A0D-759E-FCF5-1A0EFFE14811}"/>
          </ac:spMkLst>
        </pc:spChg>
        <pc:spChg chg="mod">
          <ac:chgData name="Amman Soomro" userId="a7559cd061a41bbe" providerId="LiveId" clId="{7BED7F81-618E-471E-954F-522B51C56CC7}" dt="2022-09-28T15:18:12.566" v="3051" actId="207"/>
          <ac:spMkLst>
            <pc:docMk/>
            <pc:sldMk cId="0" sldId="271"/>
            <ac:spMk id="3" creationId="{D849B6C6-F74B-DFD0-3B63-E209E98D928F}"/>
          </ac:spMkLst>
        </pc:spChg>
        <pc:spChg chg="mod">
          <ac:chgData name="Amman Soomro" userId="a7559cd061a41bbe" providerId="LiveId" clId="{7BED7F81-618E-471E-954F-522B51C56CC7}" dt="2022-09-28T15:18:12.566" v="3051" actId="207"/>
          <ac:spMkLst>
            <pc:docMk/>
            <pc:sldMk cId="0" sldId="271"/>
            <ac:spMk id="4" creationId="{ED5C5AF5-0BFA-7B66-9132-5CFA8BC593E4}"/>
          </ac:spMkLst>
        </pc:spChg>
        <pc:spChg chg="mod">
          <ac:chgData name="Amman Soomro" userId="a7559cd061a41bbe" providerId="LiveId" clId="{7BED7F81-618E-471E-954F-522B51C56CC7}" dt="2022-09-28T15:18:12.566" v="3051" actId="207"/>
          <ac:spMkLst>
            <pc:docMk/>
            <pc:sldMk cId="0" sldId="271"/>
            <ac:spMk id="5" creationId="{4C3AB8C3-066D-3465-3AAD-838A69123C3F}"/>
          </ac:spMkLst>
        </pc:spChg>
        <pc:spChg chg="mod">
          <ac:chgData name="Amman Soomro" userId="a7559cd061a41bbe" providerId="LiveId" clId="{7BED7F81-618E-471E-954F-522B51C56CC7}" dt="2022-09-28T15:19:07.563" v="3056" actId="207"/>
          <ac:spMkLst>
            <pc:docMk/>
            <pc:sldMk cId="0" sldId="271"/>
            <ac:spMk id="7" creationId="{70751F44-3F43-890A-3414-E253521A8F70}"/>
          </ac:spMkLst>
        </pc:spChg>
        <pc:spChg chg="mod">
          <ac:chgData name="Amman Soomro" userId="a7559cd061a41bbe" providerId="LiveId" clId="{7BED7F81-618E-471E-954F-522B51C56CC7}" dt="2022-09-28T15:19:07.563" v="3056" actId="207"/>
          <ac:spMkLst>
            <pc:docMk/>
            <pc:sldMk cId="0" sldId="271"/>
            <ac:spMk id="8" creationId="{FC0C6582-B50C-9FDC-26FA-AF7D145CBFD8}"/>
          </ac:spMkLst>
        </pc:spChg>
        <pc:spChg chg="mod">
          <ac:chgData name="Amman Soomro" userId="a7559cd061a41bbe" providerId="LiveId" clId="{7BED7F81-618E-471E-954F-522B51C56CC7}" dt="2022-09-28T15:19:07.563" v="3056" actId="207"/>
          <ac:spMkLst>
            <pc:docMk/>
            <pc:sldMk cId="0" sldId="271"/>
            <ac:spMk id="9" creationId="{C09376A4-0714-3515-098D-074A5F49706A}"/>
          </ac:spMkLst>
        </pc:spChg>
        <pc:spChg chg="mod">
          <ac:chgData name="Amman Soomro" userId="a7559cd061a41bbe" providerId="LiveId" clId="{7BED7F81-618E-471E-954F-522B51C56CC7}" dt="2022-09-28T15:19:07.563" v="3056" actId="207"/>
          <ac:spMkLst>
            <pc:docMk/>
            <pc:sldMk cId="0" sldId="271"/>
            <ac:spMk id="10" creationId="{7F489BB2-B31E-6E4A-2263-8C624289DD91}"/>
          </ac:spMkLst>
        </pc:spChg>
        <pc:spChg chg="mod">
          <ac:chgData name="Amman Soomro" userId="a7559cd061a41bbe" providerId="LiveId" clId="{7BED7F81-618E-471E-954F-522B51C56CC7}" dt="2022-09-28T15:19:07.563" v="3056" actId="207"/>
          <ac:spMkLst>
            <pc:docMk/>
            <pc:sldMk cId="0" sldId="271"/>
            <ac:spMk id="11" creationId="{3DC68A8B-5B29-F14B-FF72-234BB7A19250}"/>
          </ac:spMkLst>
        </pc:spChg>
        <pc:spChg chg="mod">
          <ac:chgData name="Amman Soomro" userId="a7559cd061a41bbe" providerId="LiveId" clId="{7BED7F81-618E-471E-954F-522B51C56CC7}" dt="2022-09-28T15:19:07.563" v="3056" actId="207"/>
          <ac:spMkLst>
            <pc:docMk/>
            <pc:sldMk cId="0" sldId="271"/>
            <ac:spMk id="12" creationId="{86A152AC-CFCF-191D-7FE8-8C810A57D54D}"/>
          </ac:spMkLst>
        </pc:spChg>
        <pc:spChg chg="mod">
          <ac:chgData name="Amman Soomro" userId="a7559cd061a41bbe" providerId="LiveId" clId="{7BED7F81-618E-471E-954F-522B51C56CC7}" dt="2022-09-28T15:19:07.563" v="3056" actId="207"/>
          <ac:spMkLst>
            <pc:docMk/>
            <pc:sldMk cId="0" sldId="271"/>
            <ac:spMk id="13" creationId="{A48E0905-0D82-867B-E2BD-47EB19709E76}"/>
          </ac:spMkLst>
        </pc:spChg>
        <pc:spChg chg="mod">
          <ac:chgData name="Amman Soomro" userId="a7559cd061a41bbe" providerId="LiveId" clId="{7BED7F81-618E-471E-954F-522B51C56CC7}" dt="2022-09-28T15:19:07.563" v="3056" actId="207"/>
          <ac:spMkLst>
            <pc:docMk/>
            <pc:sldMk cId="0" sldId="271"/>
            <ac:spMk id="14" creationId="{EE93E67A-C5CB-31D2-0320-71B8988DE0E8}"/>
          </ac:spMkLst>
        </pc:spChg>
        <pc:spChg chg="mod">
          <ac:chgData name="Amman Soomro" userId="a7559cd061a41bbe" providerId="LiveId" clId="{7BED7F81-618E-471E-954F-522B51C56CC7}" dt="2022-09-28T15:19:07.563" v="3056" actId="207"/>
          <ac:spMkLst>
            <pc:docMk/>
            <pc:sldMk cId="0" sldId="271"/>
            <ac:spMk id="15" creationId="{69A7DE68-69A1-4B54-D947-06E13883FC20}"/>
          </ac:spMkLst>
        </pc:spChg>
        <pc:spChg chg="mod">
          <ac:chgData name="Amman Soomro" userId="a7559cd061a41bbe" providerId="LiveId" clId="{7BED7F81-618E-471E-954F-522B51C56CC7}" dt="2022-09-28T15:19:07.563" v="3056" actId="207"/>
          <ac:spMkLst>
            <pc:docMk/>
            <pc:sldMk cId="0" sldId="271"/>
            <ac:spMk id="16" creationId="{4CE24573-E692-C74E-6E91-D8C1D0ADB152}"/>
          </ac:spMkLst>
        </pc:spChg>
        <pc:spChg chg="mod">
          <ac:chgData name="Amman Soomro" userId="a7559cd061a41bbe" providerId="LiveId" clId="{7BED7F81-618E-471E-954F-522B51C56CC7}" dt="2022-09-28T15:19:07.563" v="3056" actId="207"/>
          <ac:spMkLst>
            <pc:docMk/>
            <pc:sldMk cId="0" sldId="271"/>
            <ac:spMk id="17" creationId="{89DC7122-D5DC-1A8A-83D3-D5BE5F5FE159}"/>
          </ac:spMkLst>
        </pc:spChg>
        <pc:spChg chg="mod">
          <ac:chgData name="Amman Soomro" userId="a7559cd061a41bbe" providerId="LiveId" clId="{7BED7F81-618E-471E-954F-522B51C56CC7}" dt="2022-09-28T15:19:07.563" v="3056" actId="207"/>
          <ac:spMkLst>
            <pc:docMk/>
            <pc:sldMk cId="0" sldId="271"/>
            <ac:spMk id="18" creationId="{009F3226-E0F3-2C5B-B26B-DD624FB64CE6}"/>
          </ac:spMkLst>
        </pc:spChg>
        <pc:spChg chg="mod">
          <ac:chgData name="Amman Soomro" userId="a7559cd061a41bbe" providerId="LiveId" clId="{7BED7F81-618E-471E-954F-522B51C56CC7}" dt="2022-09-28T15:19:07.563" v="3056" actId="207"/>
          <ac:spMkLst>
            <pc:docMk/>
            <pc:sldMk cId="0" sldId="271"/>
            <ac:spMk id="19" creationId="{65AF6DA5-FEBC-0F65-46C0-16BF613EBF65}"/>
          </ac:spMkLst>
        </pc:spChg>
        <pc:spChg chg="add del mod">
          <ac:chgData name="Amman Soomro" userId="a7559cd061a41bbe" providerId="LiveId" clId="{7BED7F81-618E-471E-954F-522B51C56CC7}" dt="2022-09-28T16:45:11.722" v="3062"/>
          <ac:spMkLst>
            <pc:docMk/>
            <pc:sldMk cId="0" sldId="271"/>
            <ac:spMk id="20" creationId="{01E8EDE8-DCBB-3B70-7920-AD51283A0D0D}"/>
          </ac:spMkLst>
        </pc:spChg>
        <pc:spChg chg="add mod">
          <ac:chgData name="Amman Soomro" userId="a7559cd061a41bbe" providerId="LiveId" clId="{7BED7F81-618E-471E-954F-522B51C56CC7}" dt="2022-09-28T16:45:54.320" v="3077" actId="1076"/>
          <ac:spMkLst>
            <pc:docMk/>
            <pc:sldMk cId="0" sldId="271"/>
            <ac:spMk id="21" creationId="{D67F30A3-019B-8982-87C5-831A72DBBE7B}"/>
          </ac:spMkLst>
        </pc:spChg>
        <pc:spChg chg="mod">
          <ac:chgData name="Amman Soomro" userId="a7559cd061a41bbe" providerId="LiveId" clId="{7BED7F81-618E-471E-954F-522B51C56CC7}" dt="2022-09-28T13:48:44.140" v="985" actId="20577"/>
          <ac:spMkLst>
            <pc:docMk/>
            <pc:sldMk cId="0" sldId="271"/>
            <ac:spMk id="1003" creationId="{00000000-0000-0000-0000-000000000000}"/>
          </ac:spMkLst>
        </pc:spChg>
        <pc:spChg chg="mod">
          <ac:chgData name="Amman Soomro" userId="a7559cd061a41bbe" providerId="LiveId" clId="{7BED7F81-618E-471E-954F-522B51C56CC7}" dt="2022-09-28T16:45:47.990" v="3073" actId="1076"/>
          <ac:spMkLst>
            <pc:docMk/>
            <pc:sldMk cId="0" sldId="271"/>
            <ac:spMk id="1011" creationId="{00000000-0000-0000-0000-000000000000}"/>
          </ac:spMkLst>
        </pc:spChg>
        <pc:spChg chg="add del">
          <ac:chgData name="Amman Soomro" userId="a7559cd061a41bbe" providerId="LiveId" clId="{7BED7F81-618E-471E-954F-522B51C56CC7}" dt="2022-09-28T16:45:12.205" v="3063" actId="478"/>
          <ac:spMkLst>
            <pc:docMk/>
            <pc:sldMk cId="0" sldId="271"/>
            <ac:spMk id="1023" creationId="{00000000-0000-0000-0000-000000000000}"/>
          </ac:spMkLst>
        </pc:spChg>
        <pc:spChg chg="add del">
          <ac:chgData name="Amman Soomro" userId="a7559cd061a41bbe" providerId="LiveId" clId="{7BED7F81-618E-471E-954F-522B51C56CC7}" dt="2022-09-28T15:17:54.513" v="3043" actId="478"/>
          <ac:spMkLst>
            <pc:docMk/>
            <pc:sldMk cId="0" sldId="271"/>
            <ac:spMk id="1030" creationId="{00000000-0000-0000-0000-000000000000}"/>
          </ac:spMkLst>
        </pc:spChg>
        <pc:spChg chg="mod">
          <ac:chgData name="Amman Soomro" userId="a7559cd061a41bbe" providerId="LiveId" clId="{7BED7F81-618E-471E-954F-522B51C56CC7}" dt="2022-09-28T16:46:04.688" v="3080" actId="14100"/>
          <ac:spMkLst>
            <pc:docMk/>
            <pc:sldMk cId="0" sldId="271"/>
            <ac:spMk id="1037" creationId="{00000000-0000-0000-0000-000000000000}"/>
          </ac:spMkLst>
        </pc:spChg>
        <pc:spChg chg="mod">
          <ac:chgData name="Amman Soomro" userId="a7559cd061a41bbe" providerId="LiveId" clId="{7BED7F81-618E-471E-954F-522B51C56CC7}" dt="2022-09-28T15:17:13.542" v="3037" actId="113"/>
          <ac:spMkLst>
            <pc:docMk/>
            <pc:sldMk cId="0" sldId="271"/>
            <ac:spMk id="1038" creationId="{00000000-0000-0000-0000-000000000000}"/>
          </ac:spMkLst>
        </pc:spChg>
        <pc:spChg chg="mod">
          <ac:chgData name="Amman Soomro" userId="a7559cd061a41bbe" providerId="LiveId" clId="{7BED7F81-618E-471E-954F-522B51C56CC7}" dt="2022-09-28T15:16:33.049" v="2979" actId="1076"/>
          <ac:spMkLst>
            <pc:docMk/>
            <pc:sldMk cId="0" sldId="271"/>
            <ac:spMk id="1039" creationId="{00000000-0000-0000-0000-000000000000}"/>
          </ac:spMkLst>
        </pc:spChg>
        <pc:spChg chg="mod">
          <ac:chgData name="Amman Soomro" userId="a7559cd061a41bbe" providerId="LiveId" clId="{7BED7F81-618E-471E-954F-522B51C56CC7}" dt="2022-09-28T15:14:51.840" v="2848" actId="1037"/>
          <ac:spMkLst>
            <pc:docMk/>
            <pc:sldMk cId="0" sldId="271"/>
            <ac:spMk id="1040" creationId="{00000000-0000-0000-0000-000000000000}"/>
          </ac:spMkLst>
        </pc:spChg>
        <pc:spChg chg="mod">
          <ac:chgData name="Amman Soomro" userId="a7559cd061a41bbe" providerId="LiveId" clId="{7BED7F81-618E-471E-954F-522B51C56CC7}" dt="2022-09-28T15:16:29.092" v="2978" actId="1076"/>
          <ac:spMkLst>
            <pc:docMk/>
            <pc:sldMk cId="0" sldId="271"/>
            <ac:spMk id="1041" creationId="{00000000-0000-0000-0000-000000000000}"/>
          </ac:spMkLst>
        </pc:spChg>
        <pc:spChg chg="mod">
          <ac:chgData name="Amman Soomro" userId="a7559cd061a41bbe" providerId="LiveId" clId="{7BED7F81-618E-471E-954F-522B51C56CC7}" dt="2022-09-28T15:16:58.722" v="3012" actId="20577"/>
          <ac:spMkLst>
            <pc:docMk/>
            <pc:sldMk cId="0" sldId="271"/>
            <ac:spMk id="1042" creationId="{00000000-0000-0000-0000-000000000000}"/>
          </ac:spMkLst>
        </pc:spChg>
        <pc:spChg chg="mod">
          <ac:chgData name="Amman Soomro" userId="a7559cd061a41bbe" providerId="LiveId" clId="{7BED7F81-618E-471E-954F-522B51C56CC7}" dt="2022-09-28T15:17:11.547" v="3036" actId="113"/>
          <ac:spMkLst>
            <pc:docMk/>
            <pc:sldMk cId="0" sldId="271"/>
            <ac:spMk id="1043" creationId="{00000000-0000-0000-0000-000000000000}"/>
          </ac:spMkLst>
        </pc:spChg>
        <pc:spChg chg="mod">
          <ac:chgData name="Amman Soomro" userId="a7559cd061a41bbe" providerId="LiveId" clId="{7BED7F81-618E-471E-954F-522B51C56CC7}" dt="2022-09-28T15:17:15.248" v="3038" actId="113"/>
          <ac:spMkLst>
            <pc:docMk/>
            <pc:sldMk cId="0" sldId="271"/>
            <ac:spMk id="1044" creationId="{00000000-0000-0000-0000-000000000000}"/>
          </ac:spMkLst>
        </pc:spChg>
        <pc:spChg chg="mod">
          <ac:chgData name="Amman Soomro" userId="a7559cd061a41bbe" providerId="LiveId" clId="{7BED7F81-618E-471E-954F-522B51C56CC7}" dt="2022-09-28T15:17:09.004" v="3035" actId="113"/>
          <ac:spMkLst>
            <pc:docMk/>
            <pc:sldMk cId="0" sldId="271"/>
            <ac:spMk id="1045" creationId="{00000000-0000-0000-0000-000000000000}"/>
          </ac:spMkLst>
        </pc:spChg>
        <pc:spChg chg="mod">
          <ac:chgData name="Amman Soomro" userId="a7559cd061a41bbe" providerId="LiveId" clId="{7BED7F81-618E-471E-954F-522B51C56CC7}" dt="2022-09-28T15:14:04.968" v="2800" actId="20577"/>
          <ac:spMkLst>
            <pc:docMk/>
            <pc:sldMk cId="0" sldId="271"/>
            <ac:spMk id="1046" creationId="{00000000-0000-0000-0000-000000000000}"/>
          </ac:spMkLst>
        </pc:spChg>
        <pc:spChg chg="mod">
          <ac:chgData name="Amman Soomro" userId="a7559cd061a41bbe" providerId="LiveId" clId="{7BED7F81-618E-471E-954F-522B51C56CC7}" dt="2022-09-28T15:16:47.744" v="3005" actId="20577"/>
          <ac:spMkLst>
            <pc:docMk/>
            <pc:sldMk cId="0" sldId="271"/>
            <ac:spMk id="1047" creationId="{00000000-0000-0000-0000-000000000000}"/>
          </ac:spMkLst>
        </pc:spChg>
        <pc:spChg chg="mod">
          <ac:chgData name="Amman Soomro" userId="a7559cd061a41bbe" providerId="LiveId" clId="{7BED7F81-618E-471E-954F-522B51C56CC7}" dt="2022-09-28T16:46:01.107" v="3078" actId="207"/>
          <ac:spMkLst>
            <pc:docMk/>
            <pc:sldMk cId="0" sldId="271"/>
            <ac:spMk id="1054" creationId="{00000000-0000-0000-0000-000000000000}"/>
          </ac:spMkLst>
        </pc:spChg>
        <pc:spChg chg="mod">
          <ac:chgData name="Amman Soomro" userId="a7559cd061a41bbe" providerId="LiveId" clId="{7BED7F81-618E-471E-954F-522B51C56CC7}" dt="2022-09-28T16:46:01.107" v="3078" actId="207"/>
          <ac:spMkLst>
            <pc:docMk/>
            <pc:sldMk cId="0" sldId="271"/>
            <ac:spMk id="1055" creationId="{00000000-0000-0000-0000-000000000000}"/>
          </ac:spMkLst>
        </pc:spChg>
        <pc:spChg chg="mod">
          <ac:chgData name="Amman Soomro" userId="a7559cd061a41bbe" providerId="LiveId" clId="{7BED7F81-618E-471E-954F-522B51C56CC7}" dt="2022-09-28T16:46:01.107" v="3078" actId="207"/>
          <ac:spMkLst>
            <pc:docMk/>
            <pc:sldMk cId="0" sldId="271"/>
            <ac:spMk id="1056" creationId="{00000000-0000-0000-0000-000000000000}"/>
          </ac:spMkLst>
        </pc:spChg>
        <pc:spChg chg="mod">
          <ac:chgData name="Amman Soomro" userId="a7559cd061a41bbe" providerId="LiveId" clId="{7BED7F81-618E-471E-954F-522B51C56CC7}" dt="2022-09-28T16:46:01.107" v="3078" actId="207"/>
          <ac:spMkLst>
            <pc:docMk/>
            <pc:sldMk cId="0" sldId="271"/>
            <ac:spMk id="1057" creationId="{00000000-0000-0000-0000-000000000000}"/>
          </ac:spMkLst>
        </pc:spChg>
        <pc:grpChg chg="add mod">
          <ac:chgData name="Amman Soomro" userId="a7559cd061a41bbe" providerId="LiveId" clId="{7BED7F81-618E-471E-954F-522B51C56CC7}" dt="2022-09-28T16:44:51.989" v="3059" actId="1076"/>
          <ac:grpSpMkLst>
            <pc:docMk/>
            <pc:sldMk cId="0" sldId="271"/>
            <ac:grpSpMk id="2" creationId="{A738F3AB-A903-9D65-F4F8-45E6F8CA1D85}"/>
          </ac:grpSpMkLst>
        </pc:grpChg>
        <pc:grpChg chg="add mod">
          <ac:chgData name="Amman Soomro" userId="a7559cd061a41bbe" providerId="LiveId" clId="{7BED7F81-618E-471E-954F-522B51C56CC7}" dt="2022-09-28T15:19:07.563" v="3056" actId="207"/>
          <ac:grpSpMkLst>
            <pc:docMk/>
            <pc:sldMk cId="0" sldId="271"/>
            <ac:grpSpMk id="6" creationId="{E8FC9FD3-12F5-FE3F-37A2-1537764109D4}"/>
          </ac:grpSpMkLst>
        </pc:grpChg>
        <pc:grpChg chg="del">
          <ac:chgData name="Amman Soomro" userId="a7559cd061a41bbe" providerId="LiveId" clId="{7BED7F81-618E-471E-954F-522B51C56CC7}" dt="2022-09-28T15:17:48.400" v="3039" actId="478"/>
          <ac:grpSpMkLst>
            <pc:docMk/>
            <pc:sldMk cId="0" sldId="271"/>
            <ac:grpSpMk id="1012" creationId="{00000000-0000-0000-0000-000000000000}"/>
          </ac:grpSpMkLst>
        </pc:grpChg>
        <pc:grpChg chg="del">
          <ac:chgData name="Amman Soomro" userId="a7559cd061a41bbe" providerId="LiveId" clId="{7BED7F81-618E-471E-954F-522B51C56CC7}" dt="2022-09-28T16:45:13.695" v="3064" actId="478"/>
          <ac:grpSpMkLst>
            <pc:docMk/>
            <pc:sldMk cId="0" sldId="271"/>
            <ac:grpSpMk id="1048" creationId="{00000000-0000-0000-0000-000000000000}"/>
          </ac:grpSpMkLst>
        </pc:grpChg>
        <pc:grpChg chg="mod">
          <ac:chgData name="Amman Soomro" userId="a7559cd061a41bbe" providerId="LiveId" clId="{7BED7F81-618E-471E-954F-522B51C56CC7}" dt="2022-09-28T16:46:12.439" v="3084" actId="1076"/>
          <ac:grpSpMkLst>
            <pc:docMk/>
            <pc:sldMk cId="0" sldId="271"/>
            <ac:grpSpMk id="1053" creationId="{00000000-0000-0000-0000-000000000000}"/>
          </ac:grpSpMkLst>
        </pc:grpChg>
        <pc:grpChg chg="del">
          <ac:chgData name="Amman Soomro" userId="a7559cd061a41bbe" providerId="LiveId" clId="{7BED7F81-618E-471E-954F-522B51C56CC7}" dt="2022-09-28T15:17:56.155" v="3044" actId="478"/>
          <ac:grpSpMkLst>
            <pc:docMk/>
            <pc:sldMk cId="0" sldId="271"/>
            <ac:grpSpMk id="1058" creationId="{00000000-0000-0000-0000-000000000000}"/>
          </ac:grpSpMkLst>
        </pc:grpChg>
      </pc:sldChg>
      <pc:sldChg chg="add del">
        <pc:chgData name="Amman Soomro" userId="a7559cd061a41bbe" providerId="LiveId" clId="{7BED7F81-618E-471E-954F-522B51C56CC7}" dt="2022-09-28T13:48:39.669" v="976" actId="47"/>
        <pc:sldMkLst>
          <pc:docMk/>
          <pc:sldMk cId="0" sldId="272"/>
        </pc:sldMkLst>
      </pc:sldChg>
      <pc:sldChg chg="modSp mod ord modTransition modNotes">
        <pc:chgData name="Amman Soomro" userId="a7559cd061a41bbe" providerId="LiveId" clId="{7BED7F81-618E-471E-954F-522B51C56CC7}" dt="2022-09-28T17:09:43.662" v="3241"/>
        <pc:sldMkLst>
          <pc:docMk/>
          <pc:sldMk cId="0" sldId="273"/>
        </pc:sldMkLst>
        <pc:spChg chg="mod">
          <ac:chgData name="Amman Soomro" userId="a7559cd061a41bbe" providerId="LiveId" clId="{7BED7F81-618E-471E-954F-522B51C56CC7}" dt="2022-09-28T11:55:31.181" v="309" actId="20577"/>
          <ac:spMkLst>
            <pc:docMk/>
            <pc:sldMk cId="0" sldId="273"/>
            <ac:spMk id="1115" creationId="{00000000-0000-0000-0000-000000000000}"/>
          </ac:spMkLst>
        </pc:spChg>
        <pc:spChg chg="mod">
          <ac:chgData name="Amman Soomro" userId="a7559cd061a41bbe" providerId="LiveId" clId="{7BED7F81-618E-471E-954F-522B51C56CC7}" dt="2022-09-28T11:32:38.917" v="51" actId="20577"/>
          <ac:spMkLst>
            <pc:docMk/>
            <pc:sldMk cId="0" sldId="273"/>
            <ac:spMk id="1116" creationId="{00000000-0000-0000-0000-000000000000}"/>
          </ac:spMkLst>
        </pc:spChg>
        <pc:spChg chg="mod">
          <ac:chgData name="Amman Soomro" userId="a7559cd061a41bbe" providerId="LiveId" clId="{7BED7F81-618E-471E-954F-522B51C56CC7}" dt="2022-09-28T11:55:20.316" v="282" actId="20577"/>
          <ac:spMkLst>
            <pc:docMk/>
            <pc:sldMk cId="0" sldId="273"/>
            <ac:spMk id="1117" creationId="{00000000-0000-0000-0000-000000000000}"/>
          </ac:spMkLst>
        </pc:spChg>
        <pc:spChg chg="mod">
          <ac:chgData name="Amman Soomro" userId="a7559cd061a41bbe" providerId="LiveId" clId="{7BED7F81-618E-471E-954F-522B51C56CC7}" dt="2022-09-28T11:55:24.924" v="296" actId="20577"/>
          <ac:spMkLst>
            <pc:docMk/>
            <pc:sldMk cId="0" sldId="273"/>
            <ac:spMk id="1118" creationId="{00000000-0000-0000-0000-000000000000}"/>
          </ac:spMkLst>
        </pc:spChg>
        <pc:spChg chg="mod">
          <ac:chgData name="Amman Soomro" userId="a7559cd061a41bbe" providerId="LiveId" clId="{7BED7F81-618E-471E-954F-522B51C56CC7}" dt="2022-09-28T11:32:32.670" v="36" actId="20577"/>
          <ac:spMkLst>
            <pc:docMk/>
            <pc:sldMk cId="0" sldId="273"/>
            <ac:spMk id="1119" creationId="{00000000-0000-0000-0000-000000000000}"/>
          </ac:spMkLst>
        </pc:spChg>
        <pc:spChg chg="mod">
          <ac:chgData name="Amman Soomro" userId="a7559cd061a41bbe" providerId="LiveId" clId="{7BED7F81-618E-471E-954F-522B51C56CC7}" dt="2022-09-28T11:55:15.630" v="267" actId="14100"/>
          <ac:spMkLst>
            <pc:docMk/>
            <pc:sldMk cId="0" sldId="273"/>
            <ac:spMk id="1120" creationId="{00000000-0000-0000-0000-000000000000}"/>
          </ac:spMkLst>
        </pc:spChg>
        <pc:picChg chg="mod">
          <ac:chgData name="Amman Soomro" userId="a7559cd061a41bbe" providerId="LiveId" clId="{7BED7F81-618E-471E-954F-522B51C56CC7}" dt="2022-09-28T11:53:59.619" v="91" actId="14826"/>
          <ac:picMkLst>
            <pc:docMk/>
            <pc:sldMk cId="0" sldId="273"/>
            <ac:picMk id="1109" creationId="{00000000-0000-0000-0000-000000000000}"/>
          </ac:picMkLst>
        </pc:picChg>
        <pc:picChg chg="mod modCrop">
          <ac:chgData name="Amman Soomro" userId="a7559cd061a41bbe" providerId="LiveId" clId="{7BED7F81-618E-471E-954F-522B51C56CC7}" dt="2022-09-28T11:58:53.736" v="333" actId="18131"/>
          <ac:picMkLst>
            <pc:docMk/>
            <pc:sldMk cId="0" sldId="273"/>
            <ac:picMk id="1110" creationId="{00000000-0000-0000-0000-000000000000}"/>
          </ac:picMkLst>
        </pc:picChg>
        <pc:picChg chg="mod">
          <ac:chgData name="Amman Soomro" userId="a7559cd061a41bbe" providerId="LiveId" clId="{7BED7F81-618E-471E-954F-522B51C56CC7}" dt="2022-09-28T11:48:34.412" v="90" actId="14826"/>
          <ac:picMkLst>
            <pc:docMk/>
            <pc:sldMk cId="0" sldId="273"/>
            <ac:picMk id="1111" creationId="{00000000-0000-0000-0000-000000000000}"/>
          </ac:picMkLst>
        </pc:picChg>
      </pc:sldChg>
      <pc:sldChg chg="modTransition">
        <pc:chgData name="Amman Soomro" userId="a7559cd061a41bbe" providerId="LiveId" clId="{7BED7F81-618E-471E-954F-522B51C56CC7}" dt="2022-09-28T17:14:19.404" v="3270"/>
        <pc:sldMkLst>
          <pc:docMk/>
          <pc:sldMk cId="0" sldId="274"/>
        </pc:sldMkLst>
      </pc:sldChg>
      <pc:sldChg chg="add del">
        <pc:chgData name="Amman Soomro" userId="a7559cd061a41bbe" providerId="LiveId" clId="{7BED7F81-618E-471E-954F-522B51C56CC7}" dt="2022-09-28T13:48:39.869" v="977" actId="47"/>
        <pc:sldMkLst>
          <pc:docMk/>
          <pc:sldMk cId="0" sldId="275"/>
        </pc:sldMkLst>
      </pc:sldChg>
      <pc:sldChg chg="add del">
        <pc:chgData name="Amman Soomro" userId="a7559cd061a41bbe" providerId="LiveId" clId="{7BED7F81-618E-471E-954F-522B51C56CC7}" dt="2022-09-28T13:48:40.226" v="978" actId="47"/>
        <pc:sldMkLst>
          <pc:docMk/>
          <pc:sldMk cId="0" sldId="276"/>
        </pc:sldMkLst>
      </pc:sldChg>
      <pc:sldChg chg="add del">
        <pc:chgData name="Amman Soomro" userId="a7559cd061a41bbe" providerId="LiveId" clId="{7BED7F81-618E-471E-954F-522B51C56CC7}" dt="2022-09-28T13:48:40.564" v="979" actId="47"/>
        <pc:sldMkLst>
          <pc:docMk/>
          <pc:sldMk cId="0" sldId="277"/>
        </pc:sldMkLst>
      </pc:sldChg>
      <pc:sldChg chg="add del">
        <pc:chgData name="Amman Soomro" userId="a7559cd061a41bbe" providerId="LiveId" clId="{7BED7F81-618E-471E-954F-522B51C56CC7}" dt="2022-09-28T13:48:40.810" v="980" actId="47"/>
        <pc:sldMkLst>
          <pc:docMk/>
          <pc:sldMk cId="0" sldId="278"/>
        </pc:sldMkLst>
      </pc:sldChg>
      <pc:sldChg chg="add del">
        <pc:chgData name="Amman Soomro" userId="a7559cd061a41bbe" providerId="LiveId" clId="{7BED7F81-618E-471E-954F-522B51C56CC7}" dt="2022-09-28T13:48:41.348" v="981" actId="47"/>
        <pc:sldMkLst>
          <pc:docMk/>
          <pc:sldMk cId="0" sldId="279"/>
        </pc:sldMkLst>
      </pc:sldChg>
      <pc:sldChg chg="add del">
        <pc:chgData name="Amman Soomro" userId="a7559cd061a41bbe" providerId="LiveId" clId="{7BED7F81-618E-471E-954F-522B51C56CC7}" dt="2022-09-28T16:46:19.091" v="3085" actId="47"/>
        <pc:sldMkLst>
          <pc:docMk/>
          <pc:sldMk cId="0" sldId="280"/>
        </pc:sldMkLst>
      </pc:sldChg>
      <pc:sldChg chg="del">
        <pc:chgData name="Amman Soomro" userId="a7559cd061a41bbe" providerId="LiveId" clId="{7BED7F81-618E-471E-954F-522B51C56CC7}" dt="2022-09-28T14:13:23.357" v="1955" actId="47"/>
        <pc:sldMkLst>
          <pc:docMk/>
          <pc:sldMk cId="0" sldId="281"/>
        </pc:sldMkLst>
      </pc:sldChg>
      <pc:sldChg chg="del">
        <pc:chgData name="Amman Soomro" userId="a7559cd061a41bbe" providerId="LiveId" clId="{7BED7F81-618E-471E-954F-522B51C56CC7}" dt="2022-09-28T16:46:20.025" v="3086" actId="47"/>
        <pc:sldMkLst>
          <pc:docMk/>
          <pc:sldMk cId="0" sldId="282"/>
        </pc:sldMkLst>
      </pc:sldChg>
      <pc:sldChg chg="del">
        <pc:chgData name="Amman Soomro" userId="a7559cd061a41bbe" providerId="LiveId" clId="{7BED7F81-618E-471E-954F-522B51C56CC7}" dt="2022-09-28T14:13:24.209" v="1956" actId="47"/>
        <pc:sldMkLst>
          <pc:docMk/>
          <pc:sldMk cId="0" sldId="283"/>
        </pc:sldMkLst>
      </pc:sldChg>
      <pc:sldChg chg="add del">
        <pc:chgData name="Amman Soomro" userId="a7559cd061a41bbe" providerId="LiveId" clId="{7BED7F81-618E-471E-954F-522B51C56CC7}" dt="2022-09-28T17:00:14.749" v="3220" actId="47"/>
        <pc:sldMkLst>
          <pc:docMk/>
          <pc:sldMk cId="0" sldId="284"/>
        </pc:sldMkLst>
      </pc:sldChg>
      <pc:sldChg chg="del">
        <pc:chgData name="Amman Soomro" userId="a7559cd061a41bbe" providerId="LiveId" clId="{7BED7F81-618E-471E-954F-522B51C56CC7}" dt="2022-09-28T14:13:25.385" v="1957" actId="47"/>
        <pc:sldMkLst>
          <pc:docMk/>
          <pc:sldMk cId="0" sldId="285"/>
        </pc:sldMkLst>
      </pc:sldChg>
      <pc:sldChg chg="modSp add del mod">
        <pc:chgData name="Amman Soomro" userId="a7559cd061a41bbe" providerId="LiveId" clId="{7BED7F81-618E-471E-954F-522B51C56CC7}" dt="2022-09-28T17:00:16.304" v="3221" actId="47"/>
        <pc:sldMkLst>
          <pc:docMk/>
          <pc:sldMk cId="0" sldId="286"/>
        </pc:sldMkLst>
        <pc:spChg chg="mod">
          <ac:chgData name="Amman Soomro" userId="a7559cd061a41bbe" providerId="LiveId" clId="{7BED7F81-618E-471E-954F-522B51C56CC7}" dt="2022-09-28T14:24:47.958" v="2015" actId="207"/>
          <ac:spMkLst>
            <pc:docMk/>
            <pc:sldMk cId="0" sldId="286"/>
            <ac:spMk id="5892" creationId="{00000000-0000-0000-0000-000000000000}"/>
          </ac:spMkLst>
        </pc:spChg>
        <pc:spChg chg="mod">
          <ac:chgData name="Amman Soomro" userId="a7559cd061a41bbe" providerId="LiveId" clId="{7BED7F81-618E-471E-954F-522B51C56CC7}" dt="2022-09-28T14:24:47.958" v="2015" actId="207"/>
          <ac:spMkLst>
            <pc:docMk/>
            <pc:sldMk cId="0" sldId="286"/>
            <ac:spMk id="5893" creationId="{00000000-0000-0000-0000-000000000000}"/>
          </ac:spMkLst>
        </pc:spChg>
        <pc:spChg chg="mod">
          <ac:chgData name="Amman Soomro" userId="a7559cd061a41bbe" providerId="LiveId" clId="{7BED7F81-618E-471E-954F-522B51C56CC7}" dt="2022-09-28T14:23:49.009" v="2006" actId="207"/>
          <ac:spMkLst>
            <pc:docMk/>
            <pc:sldMk cId="0" sldId="286"/>
            <ac:spMk id="6059" creationId="{00000000-0000-0000-0000-000000000000}"/>
          </ac:spMkLst>
        </pc:spChg>
        <pc:spChg chg="mod">
          <ac:chgData name="Amman Soomro" userId="a7559cd061a41bbe" providerId="LiveId" clId="{7BED7F81-618E-471E-954F-522B51C56CC7}" dt="2022-09-28T14:23:49.009" v="2006" actId="207"/>
          <ac:spMkLst>
            <pc:docMk/>
            <pc:sldMk cId="0" sldId="286"/>
            <ac:spMk id="6060" creationId="{00000000-0000-0000-0000-000000000000}"/>
          </ac:spMkLst>
        </pc:spChg>
        <pc:spChg chg="mod">
          <ac:chgData name="Amman Soomro" userId="a7559cd061a41bbe" providerId="LiveId" clId="{7BED7F81-618E-471E-954F-522B51C56CC7}" dt="2022-09-28T14:23:49.009" v="2006" actId="207"/>
          <ac:spMkLst>
            <pc:docMk/>
            <pc:sldMk cId="0" sldId="286"/>
            <ac:spMk id="6061" creationId="{00000000-0000-0000-0000-000000000000}"/>
          </ac:spMkLst>
        </pc:spChg>
        <pc:grpChg chg="mod">
          <ac:chgData name="Amman Soomro" userId="a7559cd061a41bbe" providerId="LiveId" clId="{7BED7F81-618E-471E-954F-522B51C56CC7}" dt="2022-09-28T14:24:47.958" v="2015" actId="207"/>
          <ac:grpSpMkLst>
            <pc:docMk/>
            <pc:sldMk cId="0" sldId="286"/>
            <ac:grpSpMk id="5891" creationId="{00000000-0000-0000-0000-000000000000}"/>
          </ac:grpSpMkLst>
        </pc:grpChg>
        <pc:grpChg chg="mod">
          <ac:chgData name="Amman Soomro" userId="a7559cd061a41bbe" providerId="LiveId" clId="{7BED7F81-618E-471E-954F-522B51C56CC7}" dt="2022-09-28T14:23:49.009" v="2006" actId="207"/>
          <ac:grpSpMkLst>
            <pc:docMk/>
            <pc:sldMk cId="0" sldId="286"/>
            <ac:grpSpMk id="6058" creationId="{00000000-0000-0000-0000-000000000000}"/>
          </ac:grpSpMkLst>
        </pc:grpChg>
      </pc:sldChg>
      <pc:sldChg chg="add del">
        <pc:chgData name="Amman Soomro" userId="a7559cd061a41bbe" providerId="LiveId" clId="{7BED7F81-618E-471E-954F-522B51C56CC7}" dt="2022-09-28T17:00:33.645" v="3222" actId="47"/>
        <pc:sldMkLst>
          <pc:docMk/>
          <pc:sldMk cId="0" sldId="287"/>
        </pc:sldMkLst>
      </pc:sldChg>
      <pc:sldChg chg="add del">
        <pc:chgData name="Amman Soomro" userId="a7559cd061a41bbe" providerId="LiveId" clId="{7BED7F81-618E-471E-954F-522B51C56CC7}" dt="2022-09-28T17:00:38.870" v="3227" actId="47"/>
        <pc:sldMkLst>
          <pc:docMk/>
          <pc:sldMk cId="0" sldId="288"/>
        </pc:sldMkLst>
      </pc:sldChg>
      <pc:sldChg chg="modSp del mod">
        <pc:chgData name="Amman Soomro" userId="a7559cd061a41bbe" providerId="LiveId" clId="{7BED7F81-618E-471E-954F-522B51C56CC7}" dt="2022-09-28T17:00:34.633" v="3223" actId="47"/>
        <pc:sldMkLst>
          <pc:docMk/>
          <pc:sldMk cId="0" sldId="289"/>
        </pc:sldMkLst>
        <pc:spChg chg="mod">
          <ac:chgData name="Amman Soomro" userId="a7559cd061a41bbe" providerId="LiveId" clId="{7BED7F81-618E-471E-954F-522B51C56CC7}" dt="2022-09-28T14:22:53.703" v="2005" actId="207"/>
          <ac:spMkLst>
            <pc:docMk/>
            <pc:sldMk cId="0" sldId="289"/>
            <ac:spMk id="7451" creationId="{00000000-0000-0000-0000-000000000000}"/>
          </ac:spMkLst>
        </pc:spChg>
        <pc:spChg chg="mod">
          <ac:chgData name="Amman Soomro" userId="a7559cd061a41bbe" providerId="LiveId" clId="{7BED7F81-618E-471E-954F-522B51C56CC7}" dt="2022-09-28T14:22:53.703" v="2005" actId="207"/>
          <ac:spMkLst>
            <pc:docMk/>
            <pc:sldMk cId="0" sldId="289"/>
            <ac:spMk id="7452" creationId="{00000000-0000-0000-0000-000000000000}"/>
          </ac:spMkLst>
        </pc:spChg>
        <pc:spChg chg="mod">
          <ac:chgData name="Amman Soomro" userId="a7559cd061a41bbe" providerId="LiveId" clId="{7BED7F81-618E-471E-954F-522B51C56CC7}" dt="2022-09-28T14:22:53.703" v="2005" actId="207"/>
          <ac:spMkLst>
            <pc:docMk/>
            <pc:sldMk cId="0" sldId="289"/>
            <ac:spMk id="7453" creationId="{00000000-0000-0000-0000-000000000000}"/>
          </ac:spMkLst>
        </pc:spChg>
        <pc:spChg chg="mod">
          <ac:chgData name="Amman Soomro" userId="a7559cd061a41bbe" providerId="LiveId" clId="{7BED7F81-618E-471E-954F-522B51C56CC7}" dt="2022-09-28T14:22:53.703" v="2005" actId="207"/>
          <ac:spMkLst>
            <pc:docMk/>
            <pc:sldMk cId="0" sldId="289"/>
            <ac:spMk id="7454" creationId="{00000000-0000-0000-0000-000000000000}"/>
          </ac:spMkLst>
        </pc:spChg>
        <pc:spChg chg="mod">
          <ac:chgData name="Amman Soomro" userId="a7559cd061a41bbe" providerId="LiveId" clId="{7BED7F81-618E-471E-954F-522B51C56CC7}" dt="2022-09-28T14:22:53.703" v="2005" actId="207"/>
          <ac:spMkLst>
            <pc:docMk/>
            <pc:sldMk cId="0" sldId="289"/>
            <ac:spMk id="7455" creationId="{00000000-0000-0000-0000-000000000000}"/>
          </ac:spMkLst>
        </pc:spChg>
        <pc:spChg chg="mod">
          <ac:chgData name="Amman Soomro" userId="a7559cd061a41bbe" providerId="LiveId" clId="{7BED7F81-618E-471E-954F-522B51C56CC7}" dt="2022-09-28T14:22:53.703" v="2005" actId="207"/>
          <ac:spMkLst>
            <pc:docMk/>
            <pc:sldMk cId="0" sldId="289"/>
            <ac:spMk id="7456" creationId="{00000000-0000-0000-0000-000000000000}"/>
          </ac:spMkLst>
        </pc:spChg>
        <pc:grpChg chg="mod">
          <ac:chgData name="Amman Soomro" userId="a7559cd061a41bbe" providerId="LiveId" clId="{7BED7F81-618E-471E-954F-522B51C56CC7}" dt="2022-09-28T14:22:53.703" v="2005" actId="207"/>
          <ac:grpSpMkLst>
            <pc:docMk/>
            <pc:sldMk cId="0" sldId="289"/>
            <ac:grpSpMk id="7450" creationId="{00000000-0000-0000-0000-000000000000}"/>
          </ac:grpSpMkLst>
        </pc:grpChg>
      </pc:sldChg>
      <pc:sldChg chg="del">
        <pc:chgData name="Amman Soomro" userId="a7559cd061a41bbe" providerId="LiveId" clId="{7BED7F81-618E-471E-954F-522B51C56CC7}" dt="2022-09-28T17:00:35.370" v="3224" actId="47"/>
        <pc:sldMkLst>
          <pc:docMk/>
          <pc:sldMk cId="0" sldId="290"/>
        </pc:sldMkLst>
      </pc:sldChg>
      <pc:sldChg chg="del">
        <pc:chgData name="Amman Soomro" userId="a7559cd061a41bbe" providerId="LiveId" clId="{7BED7F81-618E-471E-954F-522B51C56CC7}" dt="2022-09-28T17:00:36.313" v="3225" actId="47"/>
        <pc:sldMkLst>
          <pc:docMk/>
          <pc:sldMk cId="0" sldId="291"/>
        </pc:sldMkLst>
      </pc:sldChg>
      <pc:sldChg chg="del">
        <pc:chgData name="Amman Soomro" userId="a7559cd061a41bbe" providerId="LiveId" clId="{7BED7F81-618E-471E-954F-522B51C56CC7}" dt="2022-09-28T17:00:37.498" v="3226" actId="47"/>
        <pc:sldMkLst>
          <pc:docMk/>
          <pc:sldMk cId="0" sldId="292"/>
        </pc:sldMkLst>
      </pc:sldChg>
      <pc:sldChg chg="del">
        <pc:chgData name="Amman Soomro" userId="a7559cd061a41bbe" providerId="LiveId" clId="{7BED7F81-618E-471E-954F-522B51C56CC7}" dt="2022-09-28T14:13:30.929" v="1958" actId="47"/>
        <pc:sldMkLst>
          <pc:docMk/>
          <pc:sldMk cId="0" sldId="293"/>
        </pc:sldMkLst>
      </pc:sldChg>
      <pc:sldChg chg="addSp delSp modSp new mod modTransition">
        <pc:chgData name="Amman Soomro" userId="a7559cd061a41bbe" providerId="LiveId" clId="{7BED7F81-618E-471E-954F-522B51C56CC7}" dt="2022-09-28T17:09:51.595" v="3243"/>
        <pc:sldMkLst>
          <pc:docMk/>
          <pc:sldMk cId="1351233165" sldId="294"/>
        </pc:sldMkLst>
        <pc:spChg chg="del">
          <ac:chgData name="Amman Soomro" userId="a7559cd061a41bbe" providerId="LiveId" clId="{7BED7F81-618E-471E-954F-522B51C56CC7}" dt="2022-09-28T12:49:24.433" v="336" actId="478"/>
          <ac:spMkLst>
            <pc:docMk/>
            <pc:sldMk cId="1351233165" sldId="294"/>
            <ac:spMk id="2" creationId="{1686553A-30DA-396D-EE70-56351BC90D9B}"/>
          </ac:spMkLst>
        </pc:spChg>
        <pc:spChg chg="del">
          <ac:chgData name="Amman Soomro" userId="a7559cd061a41bbe" providerId="LiveId" clId="{7BED7F81-618E-471E-954F-522B51C56CC7}" dt="2022-09-28T12:49:21.968" v="335" actId="478"/>
          <ac:spMkLst>
            <pc:docMk/>
            <pc:sldMk cId="1351233165" sldId="294"/>
            <ac:spMk id="3" creationId="{DE04E891-D202-B708-4940-8DDC63DA556D}"/>
          </ac:spMkLst>
        </pc:spChg>
        <pc:graphicFrameChg chg="add del mod">
          <ac:chgData name="Amman Soomro" userId="a7559cd061a41bbe" providerId="LiveId" clId="{7BED7F81-618E-471E-954F-522B51C56CC7}" dt="2022-09-28T12:58:39.575" v="346"/>
          <ac:graphicFrameMkLst>
            <pc:docMk/>
            <pc:sldMk cId="1351233165" sldId="294"/>
            <ac:graphicFrameMk id="6" creationId="{306E52E6-5A0C-DD47-FAEC-AB659922B248}"/>
          </ac:graphicFrameMkLst>
        </pc:graphicFrameChg>
        <pc:picChg chg="add del mod">
          <ac:chgData name="Amman Soomro" userId="a7559cd061a41bbe" providerId="LiveId" clId="{7BED7F81-618E-471E-954F-522B51C56CC7}" dt="2022-09-28T12:58:45.036" v="351" actId="1076"/>
          <ac:picMkLst>
            <pc:docMk/>
            <pc:sldMk cId="1351233165" sldId="294"/>
            <ac:picMk id="5" creationId="{D011296B-98A8-A027-815F-50D7B8F4661C}"/>
          </ac:picMkLst>
        </pc:picChg>
      </pc:sldChg>
      <pc:sldChg chg="addSp delSp modSp add mod modTransition modAnim">
        <pc:chgData name="Amman Soomro" userId="a7559cd061a41bbe" providerId="LiveId" clId="{7BED7F81-618E-471E-954F-522B51C56CC7}" dt="2022-09-28T18:18:49.786" v="3389" actId="14100"/>
        <pc:sldMkLst>
          <pc:docMk/>
          <pc:sldMk cId="1162974859" sldId="295"/>
        </pc:sldMkLst>
        <pc:spChg chg="mod">
          <ac:chgData name="Amman Soomro" userId="a7559cd061a41bbe" providerId="LiveId" clId="{7BED7F81-618E-471E-954F-522B51C56CC7}" dt="2022-09-28T16:46:46.898" v="3096"/>
          <ac:spMkLst>
            <pc:docMk/>
            <pc:sldMk cId="1162974859" sldId="295"/>
            <ac:spMk id="3" creationId="{91E2A442-BEA3-3E78-D68A-30905E181E8E}"/>
          </ac:spMkLst>
        </pc:spChg>
        <pc:spChg chg="mod">
          <ac:chgData name="Amman Soomro" userId="a7559cd061a41bbe" providerId="LiveId" clId="{7BED7F81-618E-471E-954F-522B51C56CC7}" dt="2022-09-28T16:46:46.898" v="3096"/>
          <ac:spMkLst>
            <pc:docMk/>
            <pc:sldMk cId="1162974859" sldId="295"/>
            <ac:spMk id="4" creationId="{BD1702AA-2E87-ECFB-A042-1C3AB1976ED8}"/>
          </ac:spMkLst>
        </pc:spChg>
        <pc:spChg chg="mod">
          <ac:chgData name="Amman Soomro" userId="a7559cd061a41bbe" providerId="LiveId" clId="{7BED7F81-618E-471E-954F-522B51C56CC7}" dt="2022-09-28T16:46:46.898" v="3096"/>
          <ac:spMkLst>
            <pc:docMk/>
            <pc:sldMk cId="1162974859" sldId="295"/>
            <ac:spMk id="5" creationId="{723FE40F-2183-8B8C-ADD5-1B47566F6A54}"/>
          </ac:spMkLst>
        </pc:spChg>
        <pc:spChg chg="mod">
          <ac:chgData name="Amman Soomro" userId="a7559cd061a41bbe" providerId="LiveId" clId="{7BED7F81-618E-471E-954F-522B51C56CC7}" dt="2022-09-28T16:46:46.898" v="3096"/>
          <ac:spMkLst>
            <pc:docMk/>
            <pc:sldMk cId="1162974859" sldId="295"/>
            <ac:spMk id="6" creationId="{6E7017FE-CADB-1CBC-95CF-CD0BA7B48F16}"/>
          </ac:spMkLst>
        </pc:spChg>
        <pc:spChg chg="mod">
          <ac:chgData name="Amman Soomro" userId="a7559cd061a41bbe" providerId="LiveId" clId="{7BED7F81-618E-471E-954F-522B51C56CC7}" dt="2022-09-28T16:46:46.898" v="3096"/>
          <ac:spMkLst>
            <pc:docMk/>
            <pc:sldMk cId="1162974859" sldId="295"/>
            <ac:spMk id="7" creationId="{2B6B4174-3D3B-E2A6-BFDA-6A18F1A3112B}"/>
          </ac:spMkLst>
        </pc:spChg>
        <pc:spChg chg="mod">
          <ac:chgData name="Amman Soomro" userId="a7559cd061a41bbe" providerId="LiveId" clId="{7BED7F81-618E-471E-954F-522B51C56CC7}" dt="2022-09-28T16:46:46.898" v="3096"/>
          <ac:spMkLst>
            <pc:docMk/>
            <pc:sldMk cId="1162974859" sldId="295"/>
            <ac:spMk id="8" creationId="{1161A268-1E49-5868-B394-A900C96568CE}"/>
          </ac:spMkLst>
        </pc:spChg>
        <pc:spChg chg="mod">
          <ac:chgData name="Amman Soomro" userId="a7559cd061a41bbe" providerId="LiveId" clId="{7BED7F81-618E-471E-954F-522B51C56CC7}" dt="2022-09-28T16:46:46.898" v="3096"/>
          <ac:spMkLst>
            <pc:docMk/>
            <pc:sldMk cId="1162974859" sldId="295"/>
            <ac:spMk id="9" creationId="{FD98D0AE-1176-6A90-DAD0-E4FBE3C5A108}"/>
          </ac:spMkLst>
        </pc:spChg>
        <pc:spChg chg="mod">
          <ac:chgData name="Amman Soomro" userId="a7559cd061a41bbe" providerId="LiveId" clId="{7BED7F81-618E-471E-954F-522B51C56CC7}" dt="2022-09-28T16:46:46.898" v="3096"/>
          <ac:spMkLst>
            <pc:docMk/>
            <pc:sldMk cId="1162974859" sldId="295"/>
            <ac:spMk id="10" creationId="{B7833045-CBB4-1049-9960-9F93B3555B63}"/>
          </ac:spMkLst>
        </pc:spChg>
        <pc:spChg chg="mod">
          <ac:chgData name="Amman Soomro" userId="a7559cd061a41bbe" providerId="LiveId" clId="{7BED7F81-618E-471E-954F-522B51C56CC7}" dt="2022-09-28T16:46:46.898" v="3096"/>
          <ac:spMkLst>
            <pc:docMk/>
            <pc:sldMk cId="1162974859" sldId="295"/>
            <ac:spMk id="11" creationId="{32F4245B-6D70-F3AC-CABE-FF321DC5F1FC}"/>
          </ac:spMkLst>
        </pc:spChg>
        <pc:spChg chg="mod">
          <ac:chgData name="Amman Soomro" userId="a7559cd061a41bbe" providerId="LiveId" clId="{7BED7F81-618E-471E-954F-522B51C56CC7}" dt="2022-09-28T16:46:46.898" v="3096"/>
          <ac:spMkLst>
            <pc:docMk/>
            <pc:sldMk cId="1162974859" sldId="295"/>
            <ac:spMk id="12" creationId="{E32D06AD-52C0-B230-0A55-062374170C13}"/>
          </ac:spMkLst>
        </pc:spChg>
        <pc:spChg chg="mod">
          <ac:chgData name="Amman Soomro" userId="a7559cd061a41bbe" providerId="LiveId" clId="{7BED7F81-618E-471E-954F-522B51C56CC7}" dt="2022-09-28T16:46:46.898" v="3096"/>
          <ac:spMkLst>
            <pc:docMk/>
            <pc:sldMk cId="1162974859" sldId="295"/>
            <ac:spMk id="13" creationId="{3C176579-4E98-6781-EBFE-AF25EE255359}"/>
          </ac:spMkLst>
        </pc:spChg>
        <pc:spChg chg="mod">
          <ac:chgData name="Amman Soomro" userId="a7559cd061a41bbe" providerId="LiveId" clId="{7BED7F81-618E-471E-954F-522B51C56CC7}" dt="2022-09-28T16:46:46.898" v="3096"/>
          <ac:spMkLst>
            <pc:docMk/>
            <pc:sldMk cId="1162974859" sldId="295"/>
            <ac:spMk id="14" creationId="{575891D3-B5AB-A744-5ED7-672FDD36F893}"/>
          </ac:spMkLst>
        </pc:spChg>
        <pc:spChg chg="mod">
          <ac:chgData name="Amman Soomro" userId="a7559cd061a41bbe" providerId="LiveId" clId="{7BED7F81-618E-471E-954F-522B51C56CC7}" dt="2022-09-28T16:46:46.898" v="3096"/>
          <ac:spMkLst>
            <pc:docMk/>
            <pc:sldMk cId="1162974859" sldId="295"/>
            <ac:spMk id="15" creationId="{00D4E9BA-2BFE-3F7F-CCB4-EF5348C0D700}"/>
          </ac:spMkLst>
        </pc:spChg>
        <pc:spChg chg="mod">
          <ac:chgData name="Amman Soomro" userId="a7559cd061a41bbe" providerId="LiveId" clId="{7BED7F81-618E-471E-954F-522B51C56CC7}" dt="2022-09-28T16:46:46.898" v="3096"/>
          <ac:spMkLst>
            <pc:docMk/>
            <pc:sldMk cId="1162974859" sldId="295"/>
            <ac:spMk id="16" creationId="{4AD58C2E-2ABD-6B5F-A517-7A89AEF4E131}"/>
          </ac:spMkLst>
        </pc:spChg>
        <pc:spChg chg="mod">
          <ac:chgData name="Amman Soomro" userId="a7559cd061a41bbe" providerId="LiveId" clId="{7BED7F81-618E-471E-954F-522B51C56CC7}" dt="2022-09-28T16:46:46.898" v="3096"/>
          <ac:spMkLst>
            <pc:docMk/>
            <pc:sldMk cId="1162974859" sldId="295"/>
            <ac:spMk id="17" creationId="{6435B88E-8FD3-CAE2-FDF4-BCE35975599A}"/>
          </ac:spMkLst>
        </pc:spChg>
        <pc:spChg chg="mod">
          <ac:chgData name="Amman Soomro" userId="a7559cd061a41bbe" providerId="LiveId" clId="{7BED7F81-618E-471E-954F-522B51C56CC7}" dt="2022-09-28T16:46:46.898" v="3096"/>
          <ac:spMkLst>
            <pc:docMk/>
            <pc:sldMk cId="1162974859" sldId="295"/>
            <ac:spMk id="18" creationId="{B856ACF6-AC86-66B7-AD4F-356FAE1915D1}"/>
          </ac:spMkLst>
        </pc:spChg>
        <pc:spChg chg="mod">
          <ac:chgData name="Amman Soomro" userId="a7559cd061a41bbe" providerId="LiveId" clId="{7BED7F81-618E-471E-954F-522B51C56CC7}" dt="2022-09-28T16:46:46.898" v="3096"/>
          <ac:spMkLst>
            <pc:docMk/>
            <pc:sldMk cId="1162974859" sldId="295"/>
            <ac:spMk id="19" creationId="{94D6E46F-87EA-EF78-4F54-9AAC3CE6D30C}"/>
          </ac:spMkLst>
        </pc:spChg>
        <pc:spChg chg="mod">
          <ac:chgData name="Amman Soomro" userId="a7559cd061a41bbe" providerId="LiveId" clId="{7BED7F81-618E-471E-954F-522B51C56CC7}" dt="2022-09-28T16:46:46.898" v="3096"/>
          <ac:spMkLst>
            <pc:docMk/>
            <pc:sldMk cId="1162974859" sldId="295"/>
            <ac:spMk id="20" creationId="{4FED4E0D-B93F-ADB1-FCD5-C4AFC1DE2B38}"/>
          </ac:spMkLst>
        </pc:spChg>
        <pc:spChg chg="mod">
          <ac:chgData name="Amman Soomro" userId="a7559cd061a41bbe" providerId="LiveId" clId="{7BED7F81-618E-471E-954F-522B51C56CC7}" dt="2022-09-28T16:46:46.898" v="3096"/>
          <ac:spMkLst>
            <pc:docMk/>
            <pc:sldMk cId="1162974859" sldId="295"/>
            <ac:spMk id="21" creationId="{6452E2A8-97D5-1A68-B114-4C22265B9A93}"/>
          </ac:spMkLst>
        </pc:spChg>
        <pc:spChg chg="mod">
          <ac:chgData name="Amman Soomro" userId="a7559cd061a41bbe" providerId="LiveId" clId="{7BED7F81-618E-471E-954F-522B51C56CC7}" dt="2022-09-28T16:46:46.898" v="3096"/>
          <ac:spMkLst>
            <pc:docMk/>
            <pc:sldMk cId="1162974859" sldId="295"/>
            <ac:spMk id="22" creationId="{AF38EB1E-B92E-4909-3CFE-F24B95E04192}"/>
          </ac:spMkLst>
        </pc:spChg>
        <pc:spChg chg="mod">
          <ac:chgData name="Amman Soomro" userId="a7559cd061a41bbe" providerId="LiveId" clId="{7BED7F81-618E-471E-954F-522B51C56CC7}" dt="2022-09-28T16:46:46.898" v="3096"/>
          <ac:spMkLst>
            <pc:docMk/>
            <pc:sldMk cId="1162974859" sldId="295"/>
            <ac:spMk id="23" creationId="{8AA0C54A-9680-4D96-AE1C-2FE82BA659A2}"/>
          </ac:spMkLst>
        </pc:spChg>
        <pc:spChg chg="mod">
          <ac:chgData name="Amman Soomro" userId="a7559cd061a41bbe" providerId="LiveId" clId="{7BED7F81-618E-471E-954F-522B51C56CC7}" dt="2022-09-28T16:46:46.898" v="3096"/>
          <ac:spMkLst>
            <pc:docMk/>
            <pc:sldMk cId="1162974859" sldId="295"/>
            <ac:spMk id="24" creationId="{12C7419F-D5F2-2F43-EA90-AF8889605FF5}"/>
          </ac:spMkLst>
        </pc:spChg>
        <pc:spChg chg="mod">
          <ac:chgData name="Amman Soomro" userId="a7559cd061a41bbe" providerId="LiveId" clId="{7BED7F81-618E-471E-954F-522B51C56CC7}" dt="2022-09-28T16:46:46.898" v="3096"/>
          <ac:spMkLst>
            <pc:docMk/>
            <pc:sldMk cId="1162974859" sldId="295"/>
            <ac:spMk id="25" creationId="{AA3E5C11-D943-EEB0-5225-4042AD2540A3}"/>
          </ac:spMkLst>
        </pc:spChg>
        <pc:spChg chg="mod">
          <ac:chgData name="Amman Soomro" userId="a7559cd061a41bbe" providerId="LiveId" clId="{7BED7F81-618E-471E-954F-522B51C56CC7}" dt="2022-09-28T16:46:46.898" v="3096"/>
          <ac:spMkLst>
            <pc:docMk/>
            <pc:sldMk cId="1162974859" sldId="295"/>
            <ac:spMk id="26" creationId="{2E9D5BB5-3D82-20C9-11FF-BD92C63C14D7}"/>
          </ac:spMkLst>
        </pc:spChg>
        <pc:spChg chg="mod">
          <ac:chgData name="Amman Soomro" userId="a7559cd061a41bbe" providerId="LiveId" clId="{7BED7F81-618E-471E-954F-522B51C56CC7}" dt="2022-09-28T16:46:46.898" v="3096"/>
          <ac:spMkLst>
            <pc:docMk/>
            <pc:sldMk cId="1162974859" sldId="295"/>
            <ac:spMk id="27" creationId="{559ACF3E-651E-FF17-3543-7DAADEF0A40D}"/>
          </ac:spMkLst>
        </pc:spChg>
        <pc:spChg chg="mod">
          <ac:chgData name="Amman Soomro" userId="a7559cd061a41bbe" providerId="LiveId" clId="{7BED7F81-618E-471E-954F-522B51C56CC7}" dt="2022-09-28T16:46:46.898" v="3096"/>
          <ac:spMkLst>
            <pc:docMk/>
            <pc:sldMk cId="1162974859" sldId="295"/>
            <ac:spMk id="28" creationId="{70B38CDD-5DA6-3273-9958-E7AAC9EAAC6A}"/>
          </ac:spMkLst>
        </pc:spChg>
        <pc:spChg chg="mod">
          <ac:chgData name="Amman Soomro" userId="a7559cd061a41bbe" providerId="LiveId" clId="{7BED7F81-618E-471E-954F-522B51C56CC7}" dt="2022-09-28T16:46:46.898" v="3096"/>
          <ac:spMkLst>
            <pc:docMk/>
            <pc:sldMk cId="1162974859" sldId="295"/>
            <ac:spMk id="29" creationId="{1927A474-72F0-8E11-3A38-1BFE2FC6527E}"/>
          </ac:spMkLst>
        </pc:spChg>
        <pc:spChg chg="mod">
          <ac:chgData name="Amman Soomro" userId="a7559cd061a41bbe" providerId="LiveId" clId="{7BED7F81-618E-471E-954F-522B51C56CC7}" dt="2022-09-28T16:46:46.898" v="3096"/>
          <ac:spMkLst>
            <pc:docMk/>
            <pc:sldMk cId="1162974859" sldId="295"/>
            <ac:spMk id="30" creationId="{A95BB131-7A49-E856-9386-B9C15150D399}"/>
          </ac:spMkLst>
        </pc:spChg>
        <pc:spChg chg="mod">
          <ac:chgData name="Amman Soomro" userId="a7559cd061a41bbe" providerId="LiveId" clId="{7BED7F81-618E-471E-954F-522B51C56CC7}" dt="2022-09-28T16:46:46.898" v="3096"/>
          <ac:spMkLst>
            <pc:docMk/>
            <pc:sldMk cId="1162974859" sldId="295"/>
            <ac:spMk id="31" creationId="{F21EA53C-15C6-A660-CAED-577F73AFAA20}"/>
          </ac:spMkLst>
        </pc:spChg>
        <pc:spChg chg="mod">
          <ac:chgData name="Amman Soomro" userId="a7559cd061a41bbe" providerId="LiveId" clId="{7BED7F81-618E-471E-954F-522B51C56CC7}" dt="2022-09-28T16:46:46.898" v="3096"/>
          <ac:spMkLst>
            <pc:docMk/>
            <pc:sldMk cId="1162974859" sldId="295"/>
            <ac:spMk id="32" creationId="{48A183E4-D14D-4C73-A403-AA511DA132A7}"/>
          </ac:spMkLst>
        </pc:spChg>
        <pc:spChg chg="mod">
          <ac:chgData name="Amman Soomro" userId="a7559cd061a41bbe" providerId="LiveId" clId="{7BED7F81-618E-471E-954F-522B51C56CC7}" dt="2022-09-28T16:46:46.898" v="3096"/>
          <ac:spMkLst>
            <pc:docMk/>
            <pc:sldMk cId="1162974859" sldId="295"/>
            <ac:spMk id="33" creationId="{1C16D2E3-4F6C-9B05-77FA-2291EE6F4F2D}"/>
          </ac:spMkLst>
        </pc:spChg>
        <pc:spChg chg="mod">
          <ac:chgData name="Amman Soomro" userId="a7559cd061a41bbe" providerId="LiveId" clId="{7BED7F81-618E-471E-954F-522B51C56CC7}" dt="2022-09-28T16:46:46.898" v="3096"/>
          <ac:spMkLst>
            <pc:docMk/>
            <pc:sldMk cId="1162974859" sldId="295"/>
            <ac:spMk id="34" creationId="{DAC86D76-C25E-AB14-EBDB-561982A4C4DD}"/>
          </ac:spMkLst>
        </pc:spChg>
        <pc:spChg chg="mod">
          <ac:chgData name="Amman Soomro" userId="a7559cd061a41bbe" providerId="LiveId" clId="{7BED7F81-618E-471E-954F-522B51C56CC7}" dt="2022-09-28T16:51:29.505" v="3136" actId="1076"/>
          <ac:spMkLst>
            <pc:docMk/>
            <pc:sldMk cId="1162974859" sldId="295"/>
            <ac:spMk id="36" creationId="{E95441D2-EFFB-1F96-8380-95059205B110}"/>
          </ac:spMkLst>
        </pc:spChg>
        <pc:spChg chg="mod">
          <ac:chgData name="Amman Soomro" userId="a7559cd061a41bbe" providerId="LiveId" clId="{7BED7F81-618E-471E-954F-522B51C56CC7}" dt="2022-09-28T16:50:53.693" v="3121" actId="207"/>
          <ac:spMkLst>
            <pc:docMk/>
            <pc:sldMk cId="1162974859" sldId="295"/>
            <ac:spMk id="37" creationId="{4D4C978E-C1FA-A937-7177-9258537D3095}"/>
          </ac:spMkLst>
        </pc:spChg>
        <pc:spChg chg="mod">
          <ac:chgData name="Amman Soomro" userId="a7559cd061a41bbe" providerId="LiveId" clId="{7BED7F81-618E-471E-954F-522B51C56CC7}" dt="2022-09-28T16:50:53.693" v="3121" actId="207"/>
          <ac:spMkLst>
            <pc:docMk/>
            <pc:sldMk cId="1162974859" sldId="295"/>
            <ac:spMk id="38" creationId="{16F0548D-34E5-DDCC-3E80-240571A05E88}"/>
          </ac:spMkLst>
        </pc:spChg>
        <pc:spChg chg="mod">
          <ac:chgData name="Amman Soomro" userId="a7559cd061a41bbe" providerId="LiveId" clId="{7BED7F81-618E-471E-954F-522B51C56CC7}" dt="2022-09-28T13:49:07.542" v="999" actId="20577"/>
          <ac:spMkLst>
            <pc:docMk/>
            <pc:sldMk cId="1162974859" sldId="295"/>
            <ac:spMk id="296" creationId="{00000000-0000-0000-0000-000000000000}"/>
          </ac:spMkLst>
        </pc:spChg>
        <pc:spChg chg="mod">
          <ac:chgData name="Amman Soomro" userId="a7559cd061a41bbe" providerId="LiveId" clId="{7BED7F81-618E-471E-954F-522B51C56CC7}" dt="2022-09-28T18:18:49.786" v="3389" actId="14100"/>
          <ac:spMkLst>
            <pc:docMk/>
            <pc:sldMk cId="1162974859" sldId="295"/>
            <ac:spMk id="297" creationId="{00000000-0000-0000-0000-000000000000}"/>
          </ac:spMkLst>
        </pc:spChg>
        <pc:spChg chg="del">
          <ac:chgData name="Amman Soomro" userId="a7559cd061a41bbe" providerId="LiveId" clId="{7BED7F81-618E-471E-954F-522B51C56CC7}" dt="2022-09-28T16:46:46.289" v="3095" actId="478"/>
          <ac:spMkLst>
            <pc:docMk/>
            <pc:sldMk cId="1162974859" sldId="295"/>
            <ac:spMk id="299" creationId="{00000000-0000-0000-0000-000000000000}"/>
          </ac:spMkLst>
        </pc:spChg>
        <pc:spChg chg="del">
          <ac:chgData name="Amman Soomro" userId="a7559cd061a41bbe" providerId="LiveId" clId="{7BED7F81-618E-471E-954F-522B51C56CC7}" dt="2022-09-28T16:46:46.289" v="3095" actId="478"/>
          <ac:spMkLst>
            <pc:docMk/>
            <pc:sldMk cId="1162974859" sldId="295"/>
            <ac:spMk id="300" creationId="{00000000-0000-0000-0000-000000000000}"/>
          </ac:spMkLst>
        </pc:spChg>
        <pc:spChg chg="del">
          <ac:chgData name="Amman Soomro" userId="a7559cd061a41bbe" providerId="LiveId" clId="{7BED7F81-618E-471E-954F-522B51C56CC7}" dt="2022-09-28T16:46:46.289" v="3095" actId="478"/>
          <ac:spMkLst>
            <pc:docMk/>
            <pc:sldMk cId="1162974859" sldId="295"/>
            <ac:spMk id="301" creationId="{00000000-0000-0000-0000-000000000000}"/>
          </ac:spMkLst>
        </pc:spChg>
        <pc:spChg chg="del">
          <ac:chgData name="Amman Soomro" userId="a7559cd061a41bbe" providerId="LiveId" clId="{7BED7F81-618E-471E-954F-522B51C56CC7}" dt="2022-09-28T16:46:46.289" v="3095" actId="478"/>
          <ac:spMkLst>
            <pc:docMk/>
            <pc:sldMk cId="1162974859" sldId="295"/>
            <ac:spMk id="302" creationId="{00000000-0000-0000-0000-000000000000}"/>
          </ac:spMkLst>
        </pc:spChg>
        <pc:spChg chg="del">
          <ac:chgData name="Amman Soomro" userId="a7559cd061a41bbe" providerId="LiveId" clId="{7BED7F81-618E-471E-954F-522B51C56CC7}" dt="2022-09-28T16:46:46.289" v="3095" actId="478"/>
          <ac:spMkLst>
            <pc:docMk/>
            <pc:sldMk cId="1162974859" sldId="295"/>
            <ac:spMk id="303" creationId="{00000000-0000-0000-0000-000000000000}"/>
          </ac:spMkLst>
        </pc:spChg>
        <pc:spChg chg="del">
          <ac:chgData name="Amman Soomro" userId="a7559cd061a41bbe" providerId="LiveId" clId="{7BED7F81-618E-471E-954F-522B51C56CC7}" dt="2022-09-28T16:46:46.289" v="3095" actId="478"/>
          <ac:spMkLst>
            <pc:docMk/>
            <pc:sldMk cId="1162974859" sldId="295"/>
            <ac:spMk id="304" creationId="{00000000-0000-0000-0000-000000000000}"/>
          </ac:spMkLst>
        </pc:spChg>
        <pc:spChg chg="del">
          <ac:chgData name="Amman Soomro" userId="a7559cd061a41bbe" providerId="LiveId" clId="{7BED7F81-618E-471E-954F-522B51C56CC7}" dt="2022-09-28T16:46:46.289" v="3095" actId="478"/>
          <ac:spMkLst>
            <pc:docMk/>
            <pc:sldMk cId="1162974859" sldId="295"/>
            <ac:spMk id="305" creationId="{00000000-0000-0000-0000-000000000000}"/>
          </ac:spMkLst>
        </pc:spChg>
        <pc:spChg chg="del">
          <ac:chgData name="Amman Soomro" userId="a7559cd061a41bbe" providerId="LiveId" clId="{7BED7F81-618E-471E-954F-522B51C56CC7}" dt="2022-09-28T16:46:46.289" v="3095" actId="478"/>
          <ac:spMkLst>
            <pc:docMk/>
            <pc:sldMk cId="1162974859" sldId="295"/>
            <ac:spMk id="306" creationId="{00000000-0000-0000-0000-000000000000}"/>
          </ac:spMkLst>
        </pc:spChg>
        <pc:spChg chg="del">
          <ac:chgData name="Amman Soomro" userId="a7559cd061a41bbe" providerId="LiveId" clId="{7BED7F81-618E-471E-954F-522B51C56CC7}" dt="2022-09-28T16:46:46.289" v="3095" actId="478"/>
          <ac:spMkLst>
            <pc:docMk/>
            <pc:sldMk cId="1162974859" sldId="295"/>
            <ac:spMk id="307" creationId="{00000000-0000-0000-0000-000000000000}"/>
          </ac:spMkLst>
        </pc:spChg>
        <pc:spChg chg="del">
          <ac:chgData name="Amman Soomro" userId="a7559cd061a41bbe" providerId="LiveId" clId="{7BED7F81-618E-471E-954F-522B51C56CC7}" dt="2022-09-28T16:46:46.289" v="3095" actId="478"/>
          <ac:spMkLst>
            <pc:docMk/>
            <pc:sldMk cId="1162974859" sldId="295"/>
            <ac:spMk id="308" creationId="{00000000-0000-0000-0000-000000000000}"/>
          </ac:spMkLst>
        </pc:spChg>
        <pc:spChg chg="del">
          <ac:chgData name="Amman Soomro" userId="a7559cd061a41bbe" providerId="LiveId" clId="{7BED7F81-618E-471E-954F-522B51C56CC7}" dt="2022-09-28T16:46:46.289" v="3095" actId="478"/>
          <ac:spMkLst>
            <pc:docMk/>
            <pc:sldMk cId="1162974859" sldId="295"/>
            <ac:spMk id="309" creationId="{00000000-0000-0000-0000-000000000000}"/>
          </ac:spMkLst>
        </pc:spChg>
        <pc:spChg chg="del">
          <ac:chgData name="Amman Soomro" userId="a7559cd061a41bbe" providerId="LiveId" clId="{7BED7F81-618E-471E-954F-522B51C56CC7}" dt="2022-09-28T16:46:46.289" v="3095" actId="478"/>
          <ac:spMkLst>
            <pc:docMk/>
            <pc:sldMk cId="1162974859" sldId="295"/>
            <ac:spMk id="310" creationId="{00000000-0000-0000-0000-000000000000}"/>
          </ac:spMkLst>
        </pc:spChg>
        <pc:spChg chg="del">
          <ac:chgData name="Amman Soomro" userId="a7559cd061a41bbe" providerId="LiveId" clId="{7BED7F81-618E-471E-954F-522B51C56CC7}" dt="2022-09-28T16:46:46.289" v="3095" actId="478"/>
          <ac:spMkLst>
            <pc:docMk/>
            <pc:sldMk cId="1162974859" sldId="295"/>
            <ac:spMk id="311" creationId="{00000000-0000-0000-0000-000000000000}"/>
          </ac:spMkLst>
        </pc:spChg>
        <pc:spChg chg="del">
          <ac:chgData name="Amman Soomro" userId="a7559cd061a41bbe" providerId="LiveId" clId="{7BED7F81-618E-471E-954F-522B51C56CC7}" dt="2022-09-28T16:46:46.289" v="3095" actId="478"/>
          <ac:spMkLst>
            <pc:docMk/>
            <pc:sldMk cId="1162974859" sldId="295"/>
            <ac:spMk id="312" creationId="{00000000-0000-0000-0000-000000000000}"/>
          </ac:spMkLst>
        </pc:spChg>
        <pc:spChg chg="del">
          <ac:chgData name="Amman Soomro" userId="a7559cd061a41bbe" providerId="LiveId" clId="{7BED7F81-618E-471E-954F-522B51C56CC7}" dt="2022-09-28T16:46:46.289" v="3095" actId="478"/>
          <ac:spMkLst>
            <pc:docMk/>
            <pc:sldMk cId="1162974859" sldId="295"/>
            <ac:spMk id="313" creationId="{00000000-0000-0000-0000-000000000000}"/>
          </ac:spMkLst>
        </pc:spChg>
        <pc:spChg chg="del">
          <ac:chgData name="Amman Soomro" userId="a7559cd061a41bbe" providerId="LiveId" clId="{7BED7F81-618E-471E-954F-522B51C56CC7}" dt="2022-09-28T16:46:46.289" v="3095" actId="478"/>
          <ac:spMkLst>
            <pc:docMk/>
            <pc:sldMk cId="1162974859" sldId="295"/>
            <ac:spMk id="314" creationId="{00000000-0000-0000-0000-000000000000}"/>
          </ac:spMkLst>
        </pc:spChg>
        <pc:spChg chg="del">
          <ac:chgData name="Amman Soomro" userId="a7559cd061a41bbe" providerId="LiveId" clId="{7BED7F81-618E-471E-954F-522B51C56CC7}" dt="2022-09-28T16:46:46.289" v="3095" actId="478"/>
          <ac:spMkLst>
            <pc:docMk/>
            <pc:sldMk cId="1162974859" sldId="295"/>
            <ac:spMk id="315" creationId="{00000000-0000-0000-0000-000000000000}"/>
          </ac:spMkLst>
        </pc:spChg>
        <pc:spChg chg="del">
          <ac:chgData name="Amman Soomro" userId="a7559cd061a41bbe" providerId="LiveId" clId="{7BED7F81-618E-471E-954F-522B51C56CC7}" dt="2022-09-28T16:46:46.289" v="3095" actId="478"/>
          <ac:spMkLst>
            <pc:docMk/>
            <pc:sldMk cId="1162974859" sldId="295"/>
            <ac:spMk id="316" creationId="{00000000-0000-0000-0000-000000000000}"/>
          </ac:spMkLst>
        </pc:spChg>
        <pc:spChg chg="del">
          <ac:chgData name="Amman Soomro" userId="a7559cd061a41bbe" providerId="LiveId" clId="{7BED7F81-618E-471E-954F-522B51C56CC7}" dt="2022-09-28T16:46:46.289" v="3095" actId="478"/>
          <ac:spMkLst>
            <pc:docMk/>
            <pc:sldMk cId="1162974859" sldId="295"/>
            <ac:spMk id="317" creationId="{00000000-0000-0000-0000-000000000000}"/>
          </ac:spMkLst>
        </pc:spChg>
        <pc:spChg chg="del">
          <ac:chgData name="Amman Soomro" userId="a7559cd061a41bbe" providerId="LiveId" clId="{7BED7F81-618E-471E-954F-522B51C56CC7}" dt="2022-09-28T16:46:46.289" v="3095" actId="478"/>
          <ac:spMkLst>
            <pc:docMk/>
            <pc:sldMk cId="1162974859" sldId="295"/>
            <ac:spMk id="318" creationId="{00000000-0000-0000-0000-000000000000}"/>
          </ac:spMkLst>
        </pc:spChg>
        <pc:spChg chg="del">
          <ac:chgData name="Amman Soomro" userId="a7559cd061a41bbe" providerId="LiveId" clId="{7BED7F81-618E-471E-954F-522B51C56CC7}" dt="2022-09-28T16:46:46.289" v="3095" actId="478"/>
          <ac:spMkLst>
            <pc:docMk/>
            <pc:sldMk cId="1162974859" sldId="295"/>
            <ac:spMk id="319" creationId="{00000000-0000-0000-0000-000000000000}"/>
          </ac:spMkLst>
        </pc:spChg>
        <pc:spChg chg="del">
          <ac:chgData name="Amman Soomro" userId="a7559cd061a41bbe" providerId="LiveId" clId="{7BED7F81-618E-471E-954F-522B51C56CC7}" dt="2022-09-28T16:46:46.289" v="3095" actId="478"/>
          <ac:spMkLst>
            <pc:docMk/>
            <pc:sldMk cId="1162974859" sldId="295"/>
            <ac:spMk id="320" creationId="{00000000-0000-0000-0000-000000000000}"/>
          </ac:spMkLst>
        </pc:spChg>
        <pc:spChg chg="del">
          <ac:chgData name="Amman Soomro" userId="a7559cd061a41bbe" providerId="LiveId" clId="{7BED7F81-618E-471E-954F-522B51C56CC7}" dt="2022-09-28T16:46:46.289" v="3095" actId="478"/>
          <ac:spMkLst>
            <pc:docMk/>
            <pc:sldMk cId="1162974859" sldId="295"/>
            <ac:spMk id="321" creationId="{00000000-0000-0000-0000-000000000000}"/>
          </ac:spMkLst>
        </pc:spChg>
        <pc:spChg chg="del">
          <ac:chgData name="Amman Soomro" userId="a7559cd061a41bbe" providerId="LiveId" clId="{7BED7F81-618E-471E-954F-522B51C56CC7}" dt="2022-09-28T16:46:46.289" v="3095" actId="478"/>
          <ac:spMkLst>
            <pc:docMk/>
            <pc:sldMk cId="1162974859" sldId="295"/>
            <ac:spMk id="322" creationId="{00000000-0000-0000-0000-000000000000}"/>
          </ac:spMkLst>
        </pc:spChg>
        <pc:spChg chg="del">
          <ac:chgData name="Amman Soomro" userId="a7559cd061a41bbe" providerId="LiveId" clId="{7BED7F81-618E-471E-954F-522B51C56CC7}" dt="2022-09-28T16:46:46.289" v="3095" actId="478"/>
          <ac:spMkLst>
            <pc:docMk/>
            <pc:sldMk cId="1162974859" sldId="295"/>
            <ac:spMk id="323" creationId="{00000000-0000-0000-0000-000000000000}"/>
          </ac:spMkLst>
        </pc:spChg>
        <pc:spChg chg="del">
          <ac:chgData name="Amman Soomro" userId="a7559cd061a41bbe" providerId="LiveId" clId="{7BED7F81-618E-471E-954F-522B51C56CC7}" dt="2022-09-28T16:46:46.289" v="3095" actId="478"/>
          <ac:spMkLst>
            <pc:docMk/>
            <pc:sldMk cId="1162974859" sldId="295"/>
            <ac:spMk id="324" creationId="{00000000-0000-0000-0000-000000000000}"/>
          </ac:spMkLst>
        </pc:spChg>
        <pc:spChg chg="del">
          <ac:chgData name="Amman Soomro" userId="a7559cd061a41bbe" providerId="LiveId" clId="{7BED7F81-618E-471E-954F-522B51C56CC7}" dt="2022-09-28T16:46:46.289" v="3095" actId="478"/>
          <ac:spMkLst>
            <pc:docMk/>
            <pc:sldMk cId="1162974859" sldId="295"/>
            <ac:spMk id="325" creationId="{00000000-0000-0000-0000-000000000000}"/>
          </ac:spMkLst>
        </pc:spChg>
        <pc:spChg chg="del">
          <ac:chgData name="Amman Soomro" userId="a7559cd061a41bbe" providerId="LiveId" clId="{7BED7F81-618E-471E-954F-522B51C56CC7}" dt="2022-09-28T16:46:46.289" v="3095" actId="478"/>
          <ac:spMkLst>
            <pc:docMk/>
            <pc:sldMk cId="1162974859" sldId="295"/>
            <ac:spMk id="326" creationId="{00000000-0000-0000-0000-000000000000}"/>
          </ac:spMkLst>
        </pc:spChg>
        <pc:spChg chg="del">
          <ac:chgData name="Amman Soomro" userId="a7559cd061a41bbe" providerId="LiveId" clId="{7BED7F81-618E-471E-954F-522B51C56CC7}" dt="2022-09-28T16:46:46.289" v="3095" actId="478"/>
          <ac:spMkLst>
            <pc:docMk/>
            <pc:sldMk cId="1162974859" sldId="295"/>
            <ac:spMk id="327" creationId="{00000000-0000-0000-0000-000000000000}"/>
          </ac:spMkLst>
        </pc:spChg>
        <pc:spChg chg="del">
          <ac:chgData name="Amman Soomro" userId="a7559cd061a41bbe" providerId="LiveId" clId="{7BED7F81-618E-471E-954F-522B51C56CC7}" dt="2022-09-28T16:46:46.289" v="3095" actId="478"/>
          <ac:spMkLst>
            <pc:docMk/>
            <pc:sldMk cId="1162974859" sldId="295"/>
            <ac:spMk id="328" creationId="{00000000-0000-0000-0000-000000000000}"/>
          </ac:spMkLst>
        </pc:spChg>
        <pc:spChg chg="del">
          <ac:chgData name="Amman Soomro" userId="a7559cd061a41bbe" providerId="LiveId" clId="{7BED7F81-618E-471E-954F-522B51C56CC7}" dt="2022-09-28T16:46:46.289" v="3095" actId="478"/>
          <ac:spMkLst>
            <pc:docMk/>
            <pc:sldMk cId="1162974859" sldId="295"/>
            <ac:spMk id="329" creationId="{00000000-0000-0000-0000-000000000000}"/>
          </ac:spMkLst>
        </pc:spChg>
        <pc:spChg chg="del">
          <ac:chgData name="Amman Soomro" userId="a7559cd061a41bbe" providerId="LiveId" clId="{7BED7F81-618E-471E-954F-522B51C56CC7}" dt="2022-09-28T16:46:46.289" v="3095" actId="478"/>
          <ac:spMkLst>
            <pc:docMk/>
            <pc:sldMk cId="1162974859" sldId="295"/>
            <ac:spMk id="330" creationId="{00000000-0000-0000-0000-000000000000}"/>
          </ac:spMkLst>
        </pc:spChg>
        <pc:spChg chg="del">
          <ac:chgData name="Amman Soomro" userId="a7559cd061a41bbe" providerId="LiveId" clId="{7BED7F81-618E-471E-954F-522B51C56CC7}" dt="2022-09-28T16:46:46.289" v="3095" actId="478"/>
          <ac:spMkLst>
            <pc:docMk/>
            <pc:sldMk cId="1162974859" sldId="295"/>
            <ac:spMk id="331" creationId="{00000000-0000-0000-0000-000000000000}"/>
          </ac:spMkLst>
        </pc:spChg>
        <pc:spChg chg="del">
          <ac:chgData name="Amman Soomro" userId="a7559cd061a41bbe" providerId="LiveId" clId="{7BED7F81-618E-471E-954F-522B51C56CC7}" dt="2022-09-28T16:46:46.289" v="3095" actId="478"/>
          <ac:spMkLst>
            <pc:docMk/>
            <pc:sldMk cId="1162974859" sldId="295"/>
            <ac:spMk id="332" creationId="{00000000-0000-0000-0000-000000000000}"/>
          </ac:spMkLst>
        </pc:spChg>
        <pc:spChg chg="del">
          <ac:chgData name="Amman Soomro" userId="a7559cd061a41bbe" providerId="LiveId" clId="{7BED7F81-618E-471E-954F-522B51C56CC7}" dt="2022-09-28T16:46:46.289" v="3095" actId="478"/>
          <ac:spMkLst>
            <pc:docMk/>
            <pc:sldMk cId="1162974859" sldId="295"/>
            <ac:spMk id="333" creationId="{00000000-0000-0000-0000-000000000000}"/>
          </ac:spMkLst>
        </pc:spChg>
        <pc:spChg chg="del">
          <ac:chgData name="Amman Soomro" userId="a7559cd061a41bbe" providerId="LiveId" clId="{7BED7F81-618E-471E-954F-522B51C56CC7}" dt="2022-09-28T16:46:46.289" v="3095" actId="478"/>
          <ac:spMkLst>
            <pc:docMk/>
            <pc:sldMk cId="1162974859" sldId="295"/>
            <ac:spMk id="334" creationId="{00000000-0000-0000-0000-000000000000}"/>
          </ac:spMkLst>
        </pc:spChg>
        <pc:spChg chg="del">
          <ac:chgData name="Amman Soomro" userId="a7559cd061a41bbe" providerId="LiveId" clId="{7BED7F81-618E-471E-954F-522B51C56CC7}" dt="2022-09-28T16:46:46.289" v="3095" actId="478"/>
          <ac:spMkLst>
            <pc:docMk/>
            <pc:sldMk cId="1162974859" sldId="295"/>
            <ac:spMk id="335" creationId="{00000000-0000-0000-0000-000000000000}"/>
          </ac:spMkLst>
        </pc:spChg>
        <pc:spChg chg="del">
          <ac:chgData name="Amman Soomro" userId="a7559cd061a41bbe" providerId="LiveId" clId="{7BED7F81-618E-471E-954F-522B51C56CC7}" dt="2022-09-28T16:46:46.289" v="3095" actId="478"/>
          <ac:spMkLst>
            <pc:docMk/>
            <pc:sldMk cId="1162974859" sldId="295"/>
            <ac:spMk id="336" creationId="{00000000-0000-0000-0000-000000000000}"/>
          </ac:spMkLst>
        </pc:spChg>
        <pc:spChg chg="del">
          <ac:chgData name="Amman Soomro" userId="a7559cd061a41bbe" providerId="LiveId" clId="{7BED7F81-618E-471E-954F-522B51C56CC7}" dt="2022-09-28T16:46:46.289" v="3095" actId="478"/>
          <ac:spMkLst>
            <pc:docMk/>
            <pc:sldMk cId="1162974859" sldId="295"/>
            <ac:spMk id="337" creationId="{00000000-0000-0000-0000-000000000000}"/>
          </ac:spMkLst>
        </pc:spChg>
        <pc:spChg chg="del">
          <ac:chgData name="Amman Soomro" userId="a7559cd061a41bbe" providerId="LiveId" clId="{7BED7F81-618E-471E-954F-522B51C56CC7}" dt="2022-09-28T16:46:46.289" v="3095" actId="478"/>
          <ac:spMkLst>
            <pc:docMk/>
            <pc:sldMk cId="1162974859" sldId="295"/>
            <ac:spMk id="338" creationId="{00000000-0000-0000-0000-000000000000}"/>
          </ac:spMkLst>
        </pc:spChg>
        <pc:spChg chg="del">
          <ac:chgData name="Amman Soomro" userId="a7559cd061a41bbe" providerId="LiveId" clId="{7BED7F81-618E-471E-954F-522B51C56CC7}" dt="2022-09-28T16:46:46.289" v="3095" actId="478"/>
          <ac:spMkLst>
            <pc:docMk/>
            <pc:sldMk cId="1162974859" sldId="295"/>
            <ac:spMk id="339" creationId="{00000000-0000-0000-0000-000000000000}"/>
          </ac:spMkLst>
        </pc:spChg>
        <pc:spChg chg="del">
          <ac:chgData name="Amman Soomro" userId="a7559cd061a41bbe" providerId="LiveId" clId="{7BED7F81-618E-471E-954F-522B51C56CC7}" dt="2022-09-28T16:46:46.289" v="3095" actId="478"/>
          <ac:spMkLst>
            <pc:docMk/>
            <pc:sldMk cId="1162974859" sldId="295"/>
            <ac:spMk id="340" creationId="{00000000-0000-0000-0000-000000000000}"/>
          </ac:spMkLst>
        </pc:spChg>
        <pc:spChg chg="del">
          <ac:chgData name="Amman Soomro" userId="a7559cd061a41bbe" providerId="LiveId" clId="{7BED7F81-618E-471E-954F-522B51C56CC7}" dt="2022-09-28T16:46:46.289" v="3095" actId="478"/>
          <ac:spMkLst>
            <pc:docMk/>
            <pc:sldMk cId="1162974859" sldId="295"/>
            <ac:spMk id="341" creationId="{00000000-0000-0000-0000-000000000000}"/>
          </ac:spMkLst>
        </pc:spChg>
        <pc:spChg chg="del">
          <ac:chgData name="Amman Soomro" userId="a7559cd061a41bbe" providerId="LiveId" clId="{7BED7F81-618E-471E-954F-522B51C56CC7}" dt="2022-09-28T16:46:46.289" v="3095" actId="478"/>
          <ac:spMkLst>
            <pc:docMk/>
            <pc:sldMk cId="1162974859" sldId="295"/>
            <ac:spMk id="342" creationId="{00000000-0000-0000-0000-000000000000}"/>
          </ac:spMkLst>
        </pc:spChg>
        <pc:spChg chg="del">
          <ac:chgData name="Amman Soomro" userId="a7559cd061a41bbe" providerId="LiveId" clId="{7BED7F81-618E-471E-954F-522B51C56CC7}" dt="2022-09-28T16:46:46.289" v="3095" actId="478"/>
          <ac:spMkLst>
            <pc:docMk/>
            <pc:sldMk cId="1162974859" sldId="295"/>
            <ac:spMk id="343" creationId="{00000000-0000-0000-0000-000000000000}"/>
          </ac:spMkLst>
        </pc:spChg>
        <pc:spChg chg="del">
          <ac:chgData name="Amman Soomro" userId="a7559cd061a41bbe" providerId="LiveId" clId="{7BED7F81-618E-471E-954F-522B51C56CC7}" dt="2022-09-28T16:46:46.289" v="3095" actId="478"/>
          <ac:spMkLst>
            <pc:docMk/>
            <pc:sldMk cId="1162974859" sldId="295"/>
            <ac:spMk id="344" creationId="{00000000-0000-0000-0000-000000000000}"/>
          </ac:spMkLst>
        </pc:spChg>
        <pc:spChg chg="del">
          <ac:chgData name="Amman Soomro" userId="a7559cd061a41bbe" providerId="LiveId" clId="{7BED7F81-618E-471E-954F-522B51C56CC7}" dt="2022-09-28T16:46:46.289" v="3095" actId="478"/>
          <ac:spMkLst>
            <pc:docMk/>
            <pc:sldMk cId="1162974859" sldId="295"/>
            <ac:spMk id="345" creationId="{00000000-0000-0000-0000-000000000000}"/>
          </ac:spMkLst>
        </pc:spChg>
        <pc:grpChg chg="add del mod">
          <ac:chgData name="Amman Soomro" userId="a7559cd061a41bbe" providerId="LiveId" clId="{7BED7F81-618E-471E-954F-522B51C56CC7}" dt="2022-09-28T16:46:54.310" v="3098" actId="21"/>
          <ac:grpSpMkLst>
            <pc:docMk/>
            <pc:sldMk cId="1162974859" sldId="295"/>
            <ac:grpSpMk id="2" creationId="{70D9EFF1-8897-1762-3406-ABF2799EFC63}"/>
          </ac:grpSpMkLst>
        </pc:grpChg>
        <pc:grpChg chg="add mod">
          <ac:chgData name="Amman Soomro" userId="a7559cd061a41bbe" providerId="LiveId" clId="{7BED7F81-618E-471E-954F-522B51C56CC7}" dt="2022-09-28T16:51:41.393" v="3138" actId="1076"/>
          <ac:grpSpMkLst>
            <pc:docMk/>
            <pc:sldMk cId="1162974859" sldId="295"/>
            <ac:grpSpMk id="35" creationId="{60843FD6-75F6-E6D1-AE3E-B53C9236CCE2}"/>
          </ac:grpSpMkLst>
        </pc:grpChg>
        <pc:grpChg chg="del">
          <ac:chgData name="Amman Soomro" userId="a7559cd061a41bbe" providerId="LiveId" clId="{7BED7F81-618E-471E-954F-522B51C56CC7}" dt="2022-09-28T16:46:46.289" v="3095" actId="478"/>
          <ac:grpSpMkLst>
            <pc:docMk/>
            <pc:sldMk cId="1162974859" sldId="295"/>
            <ac:grpSpMk id="346" creationId="{00000000-0000-0000-0000-000000000000}"/>
          </ac:grpSpMkLst>
        </pc:grpChg>
        <pc:grpChg chg="del">
          <ac:chgData name="Amman Soomro" userId="a7559cd061a41bbe" providerId="LiveId" clId="{7BED7F81-618E-471E-954F-522B51C56CC7}" dt="2022-09-28T16:46:46.289" v="3095" actId="478"/>
          <ac:grpSpMkLst>
            <pc:docMk/>
            <pc:sldMk cId="1162974859" sldId="295"/>
            <ac:grpSpMk id="349" creationId="{00000000-0000-0000-0000-000000000000}"/>
          </ac:grpSpMkLst>
        </pc:grpChg>
        <pc:grpChg chg="del">
          <ac:chgData name="Amman Soomro" userId="a7559cd061a41bbe" providerId="LiveId" clId="{7BED7F81-618E-471E-954F-522B51C56CC7}" dt="2022-09-28T16:46:46.289" v="3095" actId="478"/>
          <ac:grpSpMkLst>
            <pc:docMk/>
            <pc:sldMk cId="1162974859" sldId="295"/>
            <ac:grpSpMk id="354" creationId="{00000000-0000-0000-0000-000000000000}"/>
          </ac:grpSpMkLst>
        </pc:grpChg>
        <pc:grpChg chg="del">
          <ac:chgData name="Amman Soomro" userId="a7559cd061a41bbe" providerId="LiveId" clId="{7BED7F81-618E-471E-954F-522B51C56CC7}" dt="2022-09-28T16:46:46.289" v="3095" actId="478"/>
          <ac:grpSpMkLst>
            <pc:docMk/>
            <pc:sldMk cId="1162974859" sldId="295"/>
            <ac:grpSpMk id="359" creationId="{00000000-0000-0000-0000-000000000000}"/>
          </ac:grpSpMkLst>
        </pc:grpChg>
        <pc:grpChg chg="del">
          <ac:chgData name="Amman Soomro" userId="a7559cd061a41bbe" providerId="LiveId" clId="{7BED7F81-618E-471E-954F-522B51C56CC7}" dt="2022-09-28T16:46:46.289" v="3095" actId="478"/>
          <ac:grpSpMkLst>
            <pc:docMk/>
            <pc:sldMk cId="1162974859" sldId="295"/>
            <ac:grpSpMk id="365" creationId="{00000000-0000-0000-0000-000000000000}"/>
          </ac:grpSpMkLst>
        </pc:grpChg>
        <pc:picChg chg="add mod">
          <ac:chgData name="Amman Soomro" userId="a7559cd061a41bbe" providerId="LiveId" clId="{7BED7F81-618E-471E-954F-522B51C56CC7}" dt="2022-09-28T16:51:43.975" v="3139" actId="1076"/>
          <ac:picMkLst>
            <pc:docMk/>
            <pc:sldMk cId="1162974859" sldId="295"/>
            <ac:picMk id="40" creationId="{78A5A9EE-17E6-C7EB-5F22-33352280CA04}"/>
          </ac:picMkLst>
        </pc:picChg>
        <pc:picChg chg="add del mod">
          <ac:chgData name="Amman Soomro" userId="a7559cd061a41bbe" providerId="LiveId" clId="{7BED7F81-618E-471E-954F-522B51C56CC7}" dt="2022-09-28T16:52:53.660" v="3149" actId="931"/>
          <ac:picMkLst>
            <pc:docMk/>
            <pc:sldMk cId="1162974859" sldId="295"/>
            <ac:picMk id="42" creationId="{0EB1F922-2D2F-5816-47C4-862722FE642D}"/>
          </ac:picMkLst>
        </pc:picChg>
        <pc:picChg chg="add mod">
          <ac:chgData name="Amman Soomro" userId="a7559cd061a41bbe" providerId="LiveId" clId="{7BED7F81-618E-471E-954F-522B51C56CC7}" dt="2022-09-28T16:54:22.705" v="3172" actId="14100"/>
          <ac:picMkLst>
            <pc:docMk/>
            <pc:sldMk cId="1162974859" sldId="295"/>
            <ac:picMk id="44" creationId="{447584DB-EE23-B365-A1B7-19C1CFA89970}"/>
          </ac:picMkLst>
        </pc:picChg>
        <pc:picChg chg="add del mod">
          <ac:chgData name="Amman Soomro" userId="a7559cd061a41bbe" providerId="LiveId" clId="{7BED7F81-618E-471E-954F-522B51C56CC7}" dt="2022-09-28T16:54:35.609" v="3175" actId="478"/>
          <ac:picMkLst>
            <pc:docMk/>
            <pc:sldMk cId="1162974859" sldId="295"/>
            <ac:picMk id="46" creationId="{00A5BECE-4CAF-D992-CC71-7F9CEC8BD03E}"/>
          </ac:picMkLst>
        </pc:picChg>
        <pc:picChg chg="add mod">
          <ac:chgData name="Amman Soomro" userId="a7559cd061a41bbe" providerId="LiveId" clId="{7BED7F81-618E-471E-954F-522B51C56CC7}" dt="2022-09-28T16:54:53.245" v="3182" actId="1076"/>
          <ac:picMkLst>
            <pc:docMk/>
            <pc:sldMk cId="1162974859" sldId="295"/>
            <ac:picMk id="48" creationId="{436870A1-B87E-1E05-9EAC-82193C1BDFFD}"/>
          </ac:picMkLst>
        </pc:picChg>
        <pc:picChg chg="add del mod">
          <ac:chgData name="Amman Soomro" userId="a7559cd061a41bbe" providerId="LiveId" clId="{7BED7F81-618E-471E-954F-522B51C56CC7}" dt="2022-09-28T16:55:41.373" v="3187" actId="478"/>
          <ac:picMkLst>
            <pc:docMk/>
            <pc:sldMk cId="1162974859" sldId="295"/>
            <ac:picMk id="50" creationId="{6760A48A-809A-34ED-2AF8-A0F45FEACC98}"/>
          </ac:picMkLst>
        </pc:picChg>
        <pc:picChg chg="add mod">
          <ac:chgData name="Amman Soomro" userId="a7559cd061a41bbe" providerId="LiveId" clId="{7BED7F81-618E-471E-954F-522B51C56CC7}" dt="2022-09-28T16:56:21.567" v="3196" actId="14100"/>
          <ac:picMkLst>
            <pc:docMk/>
            <pc:sldMk cId="1162974859" sldId="295"/>
            <ac:picMk id="52" creationId="{6BB0C000-A42C-9966-21AD-25B7BE9B1DA5}"/>
          </ac:picMkLst>
        </pc:picChg>
        <pc:picChg chg="add mod">
          <ac:chgData name="Amman Soomro" userId="a7559cd061a41bbe" providerId="LiveId" clId="{7BED7F81-618E-471E-954F-522B51C56CC7}" dt="2022-09-28T16:57:08.429" v="3204" actId="14100"/>
          <ac:picMkLst>
            <pc:docMk/>
            <pc:sldMk cId="1162974859" sldId="295"/>
            <ac:picMk id="54" creationId="{87D62258-04C7-26B4-27C9-B0D9462CAD32}"/>
          </ac:picMkLst>
        </pc:picChg>
        <pc:picChg chg="add del mod">
          <ac:chgData name="Amman Soomro" userId="a7559cd061a41bbe" providerId="LiveId" clId="{7BED7F81-618E-471E-954F-522B51C56CC7}" dt="2022-09-28T16:57:45.814" v="3210" actId="478"/>
          <ac:picMkLst>
            <pc:docMk/>
            <pc:sldMk cId="1162974859" sldId="295"/>
            <ac:picMk id="56" creationId="{01C63C2E-7CEB-B955-9429-902EA4A0102F}"/>
          </ac:picMkLst>
        </pc:picChg>
        <pc:picChg chg="add mod">
          <ac:chgData name="Amman Soomro" userId="a7559cd061a41bbe" providerId="LiveId" clId="{7BED7F81-618E-471E-954F-522B51C56CC7}" dt="2022-09-28T16:58:20.490" v="3219" actId="14100"/>
          <ac:picMkLst>
            <pc:docMk/>
            <pc:sldMk cId="1162974859" sldId="295"/>
            <ac:picMk id="58" creationId="{7EC95332-03ED-5BEB-7853-497364FD73A9}"/>
          </ac:picMkLst>
        </pc:picChg>
      </pc:sldChg>
      <pc:sldChg chg="addSp delSp modSp add mod modTransition">
        <pc:chgData name="Amman Soomro" userId="a7559cd061a41bbe" providerId="LiveId" clId="{7BED7F81-618E-471E-954F-522B51C56CC7}" dt="2022-09-28T18:26:51.927" v="3852" actId="33524"/>
        <pc:sldMkLst>
          <pc:docMk/>
          <pc:sldMk cId="2694660866" sldId="296"/>
        </pc:sldMkLst>
        <pc:spChg chg="add del mod">
          <ac:chgData name="Amman Soomro" userId="a7559cd061a41bbe" providerId="LiveId" clId="{7BED7F81-618E-471E-954F-522B51C56CC7}" dt="2022-09-28T13:55:46.919" v="1053" actId="478"/>
          <ac:spMkLst>
            <pc:docMk/>
            <pc:sldMk cId="2694660866" sldId="296"/>
            <ac:spMk id="2" creationId="{A8A0F633-C464-276E-7D34-612716A4D71E}"/>
          </ac:spMkLst>
        </pc:spChg>
        <pc:spChg chg="mod">
          <ac:chgData name="Amman Soomro" userId="a7559cd061a41bbe" providerId="LiveId" clId="{7BED7F81-618E-471E-954F-522B51C56CC7}" dt="2022-09-28T16:47:00.599" v="3100"/>
          <ac:spMkLst>
            <pc:docMk/>
            <pc:sldMk cId="2694660866" sldId="296"/>
            <ac:spMk id="3" creationId="{78A2013F-4038-5762-0537-FAEFC0C46A6B}"/>
          </ac:spMkLst>
        </pc:spChg>
        <pc:spChg chg="mod">
          <ac:chgData name="Amman Soomro" userId="a7559cd061a41bbe" providerId="LiveId" clId="{7BED7F81-618E-471E-954F-522B51C56CC7}" dt="2022-09-28T16:47:00.599" v="3100"/>
          <ac:spMkLst>
            <pc:docMk/>
            <pc:sldMk cId="2694660866" sldId="296"/>
            <ac:spMk id="4" creationId="{FFE05235-D07D-D69B-7E19-7DE76C50F6E5}"/>
          </ac:spMkLst>
        </pc:spChg>
        <pc:spChg chg="mod">
          <ac:chgData name="Amman Soomro" userId="a7559cd061a41bbe" providerId="LiveId" clId="{7BED7F81-618E-471E-954F-522B51C56CC7}" dt="2022-09-28T16:47:00.599" v="3100"/>
          <ac:spMkLst>
            <pc:docMk/>
            <pc:sldMk cId="2694660866" sldId="296"/>
            <ac:spMk id="5" creationId="{B2187893-C2C6-A178-B26F-A0BB9DFC39C8}"/>
          </ac:spMkLst>
        </pc:spChg>
        <pc:spChg chg="mod">
          <ac:chgData name="Amman Soomro" userId="a7559cd061a41bbe" providerId="LiveId" clId="{7BED7F81-618E-471E-954F-522B51C56CC7}" dt="2022-09-28T16:47:00.599" v="3100"/>
          <ac:spMkLst>
            <pc:docMk/>
            <pc:sldMk cId="2694660866" sldId="296"/>
            <ac:spMk id="6" creationId="{4C4A7E06-2FAD-F151-39E1-EC1566183DD4}"/>
          </ac:spMkLst>
        </pc:spChg>
        <pc:spChg chg="mod">
          <ac:chgData name="Amman Soomro" userId="a7559cd061a41bbe" providerId="LiveId" clId="{7BED7F81-618E-471E-954F-522B51C56CC7}" dt="2022-09-28T16:47:00.599" v="3100"/>
          <ac:spMkLst>
            <pc:docMk/>
            <pc:sldMk cId="2694660866" sldId="296"/>
            <ac:spMk id="7" creationId="{5EF5680C-B1ED-F13B-8301-3995625E48B1}"/>
          </ac:spMkLst>
        </pc:spChg>
        <pc:spChg chg="mod">
          <ac:chgData name="Amman Soomro" userId="a7559cd061a41bbe" providerId="LiveId" clId="{7BED7F81-618E-471E-954F-522B51C56CC7}" dt="2022-09-28T16:47:00.599" v="3100"/>
          <ac:spMkLst>
            <pc:docMk/>
            <pc:sldMk cId="2694660866" sldId="296"/>
            <ac:spMk id="8" creationId="{C14309C0-0DFF-2868-DBDF-2A804AC33C00}"/>
          </ac:spMkLst>
        </pc:spChg>
        <pc:spChg chg="mod">
          <ac:chgData name="Amman Soomro" userId="a7559cd061a41bbe" providerId="LiveId" clId="{7BED7F81-618E-471E-954F-522B51C56CC7}" dt="2022-09-28T16:47:00.599" v="3100"/>
          <ac:spMkLst>
            <pc:docMk/>
            <pc:sldMk cId="2694660866" sldId="296"/>
            <ac:spMk id="9" creationId="{0F73F59D-53E7-6DE9-DC5E-64F0C3473B43}"/>
          </ac:spMkLst>
        </pc:spChg>
        <pc:spChg chg="mod">
          <ac:chgData name="Amman Soomro" userId="a7559cd061a41bbe" providerId="LiveId" clId="{7BED7F81-618E-471E-954F-522B51C56CC7}" dt="2022-09-28T16:47:00.599" v="3100"/>
          <ac:spMkLst>
            <pc:docMk/>
            <pc:sldMk cId="2694660866" sldId="296"/>
            <ac:spMk id="10" creationId="{790A4285-7FDE-9D84-3E46-986447CFE4F8}"/>
          </ac:spMkLst>
        </pc:spChg>
        <pc:spChg chg="mod">
          <ac:chgData name="Amman Soomro" userId="a7559cd061a41bbe" providerId="LiveId" clId="{7BED7F81-618E-471E-954F-522B51C56CC7}" dt="2022-09-28T16:47:00.599" v="3100"/>
          <ac:spMkLst>
            <pc:docMk/>
            <pc:sldMk cId="2694660866" sldId="296"/>
            <ac:spMk id="11" creationId="{6D2CA5F6-14A4-C27E-1DAA-E2FCBC41EA94}"/>
          </ac:spMkLst>
        </pc:spChg>
        <pc:spChg chg="mod">
          <ac:chgData name="Amman Soomro" userId="a7559cd061a41bbe" providerId="LiveId" clId="{7BED7F81-618E-471E-954F-522B51C56CC7}" dt="2022-09-28T16:47:00.599" v="3100"/>
          <ac:spMkLst>
            <pc:docMk/>
            <pc:sldMk cId="2694660866" sldId="296"/>
            <ac:spMk id="12" creationId="{2DCEB5F2-8E47-5B39-AA3B-61CE971651A3}"/>
          </ac:spMkLst>
        </pc:spChg>
        <pc:spChg chg="mod">
          <ac:chgData name="Amman Soomro" userId="a7559cd061a41bbe" providerId="LiveId" clId="{7BED7F81-618E-471E-954F-522B51C56CC7}" dt="2022-09-28T16:47:00.599" v="3100"/>
          <ac:spMkLst>
            <pc:docMk/>
            <pc:sldMk cId="2694660866" sldId="296"/>
            <ac:spMk id="13" creationId="{4C3E7A3B-17B5-7F01-800F-54616AD9E856}"/>
          </ac:spMkLst>
        </pc:spChg>
        <pc:spChg chg="mod">
          <ac:chgData name="Amman Soomro" userId="a7559cd061a41bbe" providerId="LiveId" clId="{7BED7F81-618E-471E-954F-522B51C56CC7}" dt="2022-09-28T16:47:00.599" v="3100"/>
          <ac:spMkLst>
            <pc:docMk/>
            <pc:sldMk cId="2694660866" sldId="296"/>
            <ac:spMk id="14" creationId="{4C05F63A-2C7B-57A0-7E1B-B1FF6CE84E77}"/>
          </ac:spMkLst>
        </pc:spChg>
        <pc:spChg chg="mod">
          <ac:chgData name="Amman Soomro" userId="a7559cd061a41bbe" providerId="LiveId" clId="{7BED7F81-618E-471E-954F-522B51C56CC7}" dt="2022-09-28T16:47:00.599" v="3100"/>
          <ac:spMkLst>
            <pc:docMk/>
            <pc:sldMk cId="2694660866" sldId="296"/>
            <ac:spMk id="15" creationId="{3F316AB3-D164-06A6-E24B-720160CB36FC}"/>
          </ac:spMkLst>
        </pc:spChg>
        <pc:spChg chg="mod">
          <ac:chgData name="Amman Soomro" userId="a7559cd061a41bbe" providerId="LiveId" clId="{7BED7F81-618E-471E-954F-522B51C56CC7}" dt="2022-09-28T16:47:00.599" v="3100"/>
          <ac:spMkLst>
            <pc:docMk/>
            <pc:sldMk cId="2694660866" sldId="296"/>
            <ac:spMk id="16" creationId="{B97FED6F-2CDC-744F-C0A7-464CD12F66F8}"/>
          </ac:spMkLst>
        </pc:spChg>
        <pc:spChg chg="mod">
          <ac:chgData name="Amman Soomro" userId="a7559cd061a41bbe" providerId="LiveId" clId="{7BED7F81-618E-471E-954F-522B51C56CC7}" dt="2022-09-28T16:47:00.599" v="3100"/>
          <ac:spMkLst>
            <pc:docMk/>
            <pc:sldMk cId="2694660866" sldId="296"/>
            <ac:spMk id="17" creationId="{E8D414A4-7F52-9BE6-B16C-A2BE3AF2F347}"/>
          </ac:spMkLst>
        </pc:spChg>
        <pc:spChg chg="mod">
          <ac:chgData name="Amman Soomro" userId="a7559cd061a41bbe" providerId="LiveId" clId="{7BED7F81-618E-471E-954F-522B51C56CC7}" dt="2022-09-28T16:47:00.599" v="3100"/>
          <ac:spMkLst>
            <pc:docMk/>
            <pc:sldMk cId="2694660866" sldId="296"/>
            <ac:spMk id="18" creationId="{411078E2-6634-A0E9-DF39-8894CF2B3A31}"/>
          </ac:spMkLst>
        </pc:spChg>
        <pc:spChg chg="mod">
          <ac:chgData name="Amman Soomro" userId="a7559cd061a41bbe" providerId="LiveId" clId="{7BED7F81-618E-471E-954F-522B51C56CC7}" dt="2022-09-28T16:47:00.599" v="3100"/>
          <ac:spMkLst>
            <pc:docMk/>
            <pc:sldMk cId="2694660866" sldId="296"/>
            <ac:spMk id="19" creationId="{CEB4E492-A04D-A0B0-5BF6-1778520EB871}"/>
          </ac:spMkLst>
        </pc:spChg>
        <pc:spChg chg="mod">
          <ac:chgData name="Amman Soomro" userId="a7559cd061a41bbe" providerId="LiveId" clId="{7BED7F81-618E-471E-954F-522B51C56CC7}" dt="2022-09-28T16:47:00.599" v="3100"/>
          <ac:spMkLst>
            <pc:docMk/>
            <pc:sldMk cId="2694660866" sldId="296"/>
            <ac:spMk id="20" creationId="{3DCBE087-54FC-2476-B1DE-6944CB72DBBC}"/>
          </ac:spMkLst>
        </pc:spChg>
        <pc:spChg chg="mod">
          <ac:chgData name="Amman Soomro" userId="a7559cd061a41bbe" providerId="LiveId" clId="{7BED7F81-618E-471E-954F-522B51C56CC7}" dt="2022-09-28T16:47:00.599" v="3100"/>
          <ac:spMkLst>
            <pc:docMk/>
            <pc:sldMk cId="2694660866" sldId="296"/>
            <ac:spMk id="21" creationId="{107FC496-7C61-4B70-23F4-05E94FE18359}"/>
          </ac:spMkLst>
        </pc:spChg>
        <pc:spChg chg="mod">
          <ac:chgData name="Amman Soomro" userId="a7559cd061a41bbe" providerId="LiveId" clId="{7BED7F81-618E-471E-954F-522B51C56CC7}" dt="2022-09-28T16:47:00.599" v="3100"/>
          <ac:spMkLst>
            <pc:docMk/>
            <pc:sldMk cId="2694660866" sldId="296"/>
            <ac:spMk id="22" creationId="{EB5E2893-D25B-DD70-F675-DFCB103FC386}"/>
          </ac:spMkLst>
        </pc:spChg>
        <pc:spChg chg="mod">
          <ac:chgData name="Amman Soomro" userId="a7559cd061a41bbe" providerId="LiveId" clId="{7BED7F81-618E-471E-954F-522B51C56CC7}" dt="2022-09-28T16:47:00.599" v="3100"/>
          <ac:spMkLst>
            <pc:docMk/>
            <pc:sldMk cId="2694660866" sldId="296"/>
            <ac:spMk id="23" creationId="{196E8624-78A5-FA0E-8BB8-17FC082135E1}"/>
          </ac:spMkLst>
        </pc:spChg>
        <pc:spChg chg="mod">
          <ac:chgData name="Amman Soomro" userId="a7559cd061a41bbe" providerId="LiveId" clId="{7BED7F81-618E-471E-954F-522B51C56CC7}" dt="2022-09-28T16:47:00.599" v="3100"/>
          <ac:spMkLst>
            <pc:docMk/>
            <pc:sldMk cId="2694660866" sldId="296"/>
            <ac:spMk id="24" creationId="{818E7D9B-60FE-42F4-709E-AF857E525C9D}"/>
          </ac:spMkLst>
        </pc:spChg>
        <pc:spChg chg="mod">
          <ac:chgData name="Amman Soomro" userId="a7559cd061a41bbe" providerId="LiveId" clId="{7BED7F81-618E-471E-954F-522B51C56CC7}" dt="2022-09-28T16:47:00.599" v="3100"/>
          <ac:spMkLst>
            <pc:docMk/>
            <pc:sldMk cId="2694660866" sldId="296"/>
            <ac:spMk id="25" creationId="{7EF4EDA8-5D3A-5CD8-9EC0-F228C876E4F3}"/>
          </ac:spMkLst>
        </pc:spChg>
        <pc:spChg chg="mod">
          <ac:chgData name="Amman Soomro" userId="a7559cd061a41bbe" providerId="LiveId" clId="{7BED7F81-618E-471E-954F-522B51C56CC7}" dt="2022-09-28T16:47:00.599" v="3100"/>
          <ac:spMkLst>
            <pc:docMk/>
            <pc:sldMk cId="2694660866" sldId="296"/>
            <ac:spMk id="26" creationId="{0CBE2A65-675D-6D60-CA83-96C2CD1E6199}"/>
          </ac:spMkLst>
        </pc:spChg>
        <pc:spChg chg="mod">
          <ac:chgData name="Amman Soomro" userId="a7559cd061a41bbe" providerId="LiveId" clId="{7BED7F81-618E-471E-954F-522B51C56CC7}" dt="2022-09-28T16:47:00.599" v="3100"/>
          <ac:spMkLst>
            <pc:docMk/>
            <pc:sldMk cId="2694660866" sldId="296"/>
            <ac:spMk id="27" creationId="{F8B71218-5A51-2675-F745-553FB4860ECC}"/>
          </ac:spMkLst>
        </pc:spChg>
        <pc:spChg chg="mod">
          <ac:chgData name="Amman Soomro" userId="a7559cd061a41bbe" providerId="LiveId" clId="{7BED7F81-618E-471E-954F-522B51C56CC7}" dt="2022-09-28T16:47:00.599" v="3100"/>
          <ac:spMkLst>
            <pc:docMk/>
            <pc:sldMk cId="2694660866" sldId="296"/>
            <ac:spMk id="28" creationId="{E6B507DB-7BB2-1B75-969A-A9784D33580A}"/>
          </ac:spMkLst>
        </pc:spChg>
        <pc:spChg chg="mod">
          <ac:chgData name="Amman Soomro" userId="a7559cd061a41bbe" providerId="LiveId" clId="{7BED7F81-618E-471E-954F-522B51C56CC7}" dt="2022-09-28T16:47:00.599" v="3100"/>
          <ac:spMkLst>
            <pc:docMk/>
            <pc:sldMk cId="2694660866" sldId="296"/>
            <ac:spMk id="29" creationId="{08A8CD4A-DA70-959C-2517-BCE51BD6F02A}"/>
          </ac:spMkLst>
        </pc:spChg>
        <pc:spChg chg="mod">
          <ac:chgData name="Amman Soomro" userId="a7559cd061a41bbe" providerId="LiveId" clId="{7BED7F81-618E-471E-954F-522B51C56CC7}" dt="2022-09-28T16:47:00.599" v="3100"/>
          <ac:spMkLst>
            <pc:docMk/>
            <pc:sldMk cId="2694660866" sldId="296"/>
            <ac:spMk id="30" creationId="{2D392965-73B3-9BC2-EFE9-5E7CD37483DD}"/>
          </ac:spMkLst>
        </pc:spChg>
        <pc:spChg chg="mod">
          <ac:chgData name="Amman Soomro" userId="a7559cd061a41bbe" providerId="LiveId" clId="{7BED7F81-618E-471E-954F-522B51C56CC7}" dt="2022-09-28T16:47:00.599" v="3100"/>
          <ac:spMkLst>
            <pc:docMk/>
            <pc:sldMk cId="2694660866" sldId="296"/>
            <ac:spMk id="31" creationId="{ED72A110-61D6-AA4A-8125-80A00AB49CB1}"/>
          </ac:spMkLst>
        </pc:spChg>
        <pc:spChg chg="mod">
          <ac:chgData name="Amman Soomro" userId="a7559cd061a41bbe" providerId="LiveId" clId="{7BED7F81-618E-471E-954F-522B51C56CC7}" dt="2022-09-28T16:47:00.599" v="3100"/>
          <ac:spMkLst>
            <pc:docMk/>
            <pc:sldMk cId="2694660866" sldId="296"/>
            <ac:spMk id="32" creationId="{478341FA-603C-5311-CF22-D991D5D8D262}"/>
          </ac:spMkLst>
        </pc:spChg>
        <pc:spChg chg="mod">
          <ac:chgData name="Amman Soomro" userId="a7559cd061a41bbe" providerId="LiveId" clId="{7BED7F81-618E-471E-954F-522B51C56CC7}" dt="2022-09-28T16:47:00.599" v="3100"/>
          <ac:spMkLst>
            <pc:docMk/>
            <pc:sldMk cId="2694660866" sldId="296"/>
            <ac:spMk id="33" creationId="{48E6913D-3C84-A11A-3E9D-10B8B24B76AA}"/>
          </ac:spMkLst>
        </pc:spChg>
        <pc:spChg chg="mod">
          <ac:chgData name="Amman Soomro" userId="a7559cd061a41bbe" providerId="LiveId" clId="{7BED7F81-618E-471E-954F-522B51C56CC7}" dt="2022-09-28T16:47:00.599" v="3100"/>
          <ac:spMkLst>
            <pc:docMk/>
            <pc:sldMk cId="2694660866" sldId="296"/>
            <ac:spMk id="34" creationId="{10AA778F-19B1-8257-49F7-DB065683B30A}"/>
          </ac:spMkLst>
        </pc:spChg>
        <pc:spChg chg="mod">
          <ac:chgData name="Amman Soomro" userId="a7559cd061a41bbe" providerId="LiveId" clId="{7BED7F81-618E-471E-954F-522B51C56CC7}" dt="2022-09-28T16:47:13.651" v="3107" actId="207"/>
          <ac:spMkLst>
            <pc:docMk/>
            <pc:sldMk cId="2694660866" sldId="296"/>
            <ac:spMk id="36" creationId="{56E4F726-A353-F379-DBFF-0FD5F33E8112}"/>
          </ac:spMkLst>
        </pc:spChg>
        <pc:spChg chg="mod">
          <ac:chgData name="Amman Soomro" userId="a7559cd061a41bbe" providerId="LiveId" clId="{7BED7F81-618E-471E-954F-522B51C56CC7}" dt="2022-09-28T16:47:13.651" v="3107" actId="207"/>
          <ac:spMkLst>
            <pc:docMk/>
            <pc:sldMk cId="2694660866" sldId="296"/>
            <ac:spMk id="37" creationId="{95033EE9-8CFE-27DB-1899-AE0F442E84E9}"/>
          </ac:spMkLst>
        </pc:spChg>
        <pc:spChg chg="mod">
          <ac:chgData name="Amman Soomro" userId="a7559cd061a41bbe" providerId="LiveId" clId="{7BED7F81-618E-471E-954F-522B51C56CC7}" dt="2022-09-28T16:47:13.651" v="3107" actId="207"/>
          <ac:spMkLst>
            <pc:docMk/>
            <pc:sldMk cId="2694660866" sldId="296"/>
            <ac:spMk id="38" creationId="{80126D4F-3F13-CCD9-E05F-145C3218A76C}"/>
          </ac:spMkLst>
        </pc:spChg>
        <pc:spChg chg="mod">
          <ac:chgData name="Amman Soomro" userId="a7559cd061a41bbe" providerId="LiveId" clId="{7BED7F81-618E-471E-954F-522B51C56CC7}" dt="2022-09-28T16:47:13.651" v="3107" actId="207"/>
          <ac:spMkLst>
            <pc:docMk/>
            <pc:sldMk cId="2694660866" sldId="296"/>
            <ac:spMk id="39" creationId="{52CD1DC1-F1EE-6F5C-1A09-E5FED534DDEA}"/>
          </ac:spMkLst>
        </pc:spChg>
        <pc:spChg chg="mod">
          <ac:chgData name="Amman Soomro" userId="a7559cd061a41bbe" providerId="LiveId" clId="{7BED7F81-618E-471E-954F-522B51C56CC7}" dt="2022-09-28T16:47:13.651" v="3107" actId="207"/>
          <ac:spMkLst>
            <pc:docMk/>
            <pc:sldMk cId="2694660866" sldId="296"/>
            <ac:spMk id="40" creationId="{2D503733-20EC-6B74-6C45-ACC035D67DF3}"/>
          </ac:spMkLst>
        </pc:spChg>
        <pc:spChg chg="mod">
          <ac:chgData name="Amman Soomro" userId="a7559cd061a41bbe" providerId="LiveId" clId="{7BED7F81-618E-471E-954F-522B51C56CC7}" dt="2022-09-28T16:47:13.651" v="3107" actId="207"/>
          <ac:spMkLst>
            <pc:docMk/>
            <pc:sldMk cId="2694660866" sldId="296"/>
            <ac:spMk id="41" creationId="{7C5E1924-9291-F423-1FCD-21892742AACF}"/>
          </ac:spMkLst>
        </pc:spChg>
        <pc:spChg chg="mod">
          <ac:chgData name="Amman Soomro" userId="a7559cd061a41bbe" providerId="LiveId" clId="{7BED7F81-618E-471E-954F-522B51C56CC7}" dt="2022-09-28T16:47:13.651" v="3107" actId="207"/>
          <ac:spMkLst>
            <pc:docMk/>
            <pc:sldMk cId="2694660866" sldId="296"/>
            <ac:spMk id="42" creationId="{6664962B-80D6-9D75-FF0F-FF366FFE9F6A}"/>
          </ac:spMkLst>
        </pc:spChg>
        <pc:spChg chg="mod">
          <ac:chgData name="Amman Soomro" userId="a7559cd061a41bbe" providerId="LiveId" clId="{7BED7F81-618E-471E-954F-522B51C56CC7}" dt="2022-09-28T16:47:13.651" v="3107" actId="207"/>
          <ac:spMkLst>
            <pc:docMk/>
            <pc:sldMk cId="2694660866" sldId="296"/>
            <ac:spMk id="43" creationId="{9F337E05-A52D-6544-F19E-7926C1385B51}"/>
          </ac:spMkLst>
        </pc:spChg>
        <pc:spChg chg="mod">
          <ac:chgData name="Amman Soomro" userId="a7559cd061a41bbe" providerId="LiveId" clId="{7BED7F81-618E-471E-954F-522B51C56CC7}" dt="2022-09-28T16:47:13.651" v="3107" actId="207"/>
          <ac:spMkLst>
            <pc:docMk/>
            <pc:sldMk cId="2694660866" sldId="296"/>
            <ac:spMk id="44" creationId="{5B094D4B-F574-C8F4-E3EB-E1923E981781}"/>
          </ac:spMkLst>
        </pc:spChg>
        <pc:spChg chg="mod">
          <ac:chgData name="Amman Soomro" userId="a7559cd061a41bbe" providerId="LiveId" clId="{7BED7F81-618E-471E-954F-522B51C56CC7}" dt="2022-09-28T16:47:13.651" v="3107" actId="207"/>
          <ac:spMkLst>
            <pc:docMk/>
            <pc:sldMk cId="2694660866" sldId="296"/>
            <ac:spMk id="45" creationId="{5BD48337-2C69-1DE5-A9E0-D6B67169A614}"/>
          </ac:spMkLst>
        </pc:spChg>
        <pc:spChg chg="mod">
          <ac:chgData name="Amman Soomro" userId="a7559cd061a41bbe" providerId="LiveId" clId="{7BED7F81-618E-471E-954F-522B51C56CC7}" dt="2022-09-28T16:47:13.651" v="3107" actId="207"/>
          <ac:spMkLst>
            <pc:docMk/>
            <pc:sldMk cId="2694660866" sldId="296"/>
            <ac:spMk id="46" creationId="{C80F4407-59D9-EB2E-F8C4-D1BB371CDA5A}"/>
          </ac:spMkLst>
        </pc:spChg>
        <pc:spChg chg="mod">
          <ac:chgData name="Amman Soomro" userId="a7559cd061a41bbe" providerId="LiveId" clId="{7BED7F81-618E-471E-954F-522B51C56CC7}" dt="2022-09-28T16:47:13.651" v="3107" actId="207"/>
          <ac:spMkLst>
            <pc:docMk/>
            <pc:sldMk cId="2694660866" sldId="296"/>
            <ac:spMk id="47" creationId="{6350F865-2A19-532C-A10D-FF1CA385D94D}"/>
          </ac:spMkLst>
        </pc:spChg>
        <pc:spChg chg="mod">
          <ac:chgData name="Amman Soomro" userId="a7559cd061a41bbe" providerId="LiveId" clId="{7BED7F81-618E-471E-954F-522B51C56CC7}" dt="2022-09-28T16:47:13.651" v="3107" actId="207"/>
          <ac:spMkLst>
            <pc:docMk/>
            <pc:sldMk cId="2694660866" sldId="296"/>
            <ac:spMk id="48" creationId="{51C042F7-C3DD-8221-7256-33FBE74AAC09}"/>
          </ac:spMkLst>
        </pc:spChg>
        <pc:spChg chg="mod">
          <ac:chgData name="Amman Soomro" userId="a7559cd061a41bbe" providerId="LiveId" clId="{7BED7F81-618E-471E-954F-522B51C56CC7}" dt="2022-09-28T16:47:13.651" v="3107" actId="207"/>
          <ac:spMkLst>
            <pc:docMk/>
            <pc:sldMk cId="2694660866" sldId="296"/>
            <ac:spMk id="49" creationId="{9464331F-2C75-7CFE-CFF2-250B1F877F47}"/>
          </ac:spMkLst>
        </pc:spChg>
        <pc:spChg chg="mod">
          <ac:chgData name="Amman Soomro" userId="a7559cd061a41bbe" providerId="LiveId" clId="{7BED7F81-618E-471E-954F-522B51C56CC7}" dt="2022-09-28T16:47:13.651" v="3107" actId="207"/>
          <ac:spMkLst>
            <pc:docMk/>
            <pc:sldMk cId="2694660866" sldId="296"/>
            <ac:spMk id="50" creationId="{A2381741-BDE3-4ACF-FC48-B1B45820B2AE}"/>
          </ac:spMkLst>
        </pc:spChg>
        <pc:spChg chg="mod">
          <ac:chgData name="Amman Soomro" userId="a7559cd061a41bbe" providerId="LiveId" clId="{7BED7F81-618E-471E-954F-522B51C56CC7}" dt="2022-09-28T16:47:13.651" v="3107" actId="207"/>
          <ac:spMkLst>
            <pc:docMk/>
            <pc:sldMk cId="2694660866" sldId="296"/>
            <ac:spMk id="51" creationId="{82604E01-0196-35A5-2C7D-EDCFB41F7583}"/>
          </ac:spMkLst>
        </pc:spChg>
        <pc:spChg chg="mod">
          <ac:chgData name="Amman Soomro" userId="a7559cd061a41bbe" providerId="LiveId" clId="{7BED7F81-618E-471E-954F-522B51C56CC7}" dt="2022-09-28T16:47:13.651" v="3107" actId="207"/>
          <ac:spMkLst>
            <pc:docMk/>
            <pc:sldMk cId="2694660866" sldId="296"/>
            <ac:spMk id="52" creationId="{B305AB84-E63D-217B-1156-0FE17FDA86D2}"/>
          </ac:spMkLst>
        </pc:spChg>
        <pc:spChg chg="mod">
          <ac:chgData name="Amman Soomro" userId="a7559cd061a41bbe" providerId="LiveId" clId="{7BED7F81-618E-471E-954F-522B51C56CC7}" dt="2022-09-28T16:47:13.651" v="3107" actId="207"/>
          <ac:spMkLst>
            <pc:docMk/>
            <pc:sldMk cId="2694660866" sldId="296"/>
            <ac:spMk id="53" creationId="{B6D23BDA-6B4F-A57E-1ADF-4E9ABF08C7B1}"/>
          </ac:spMkLst>
        </pc:spChg>
        <pc:spChg chg="mod">
          <ac:chgData name="Amman Soomro" userId="a7559cd061a41bbe" providerId="LiveId" clId="{7BED7F81-618E-471E-954F-522B51C56CC7}" dt="2022-09-28T16:47:13.651" v="3107" actId="207"/>
          <ac:spMkLst>
            <pc:docMk/>
            <pc:sldMk cId="2694660866" sldId="296"/>
            <ac:spMk id="54" creationId="{BF1DF3C5-3AA8-B9F9-9DDD-3B2ADCC510AD}"/>
          </ac:spMkLst>
        </pc:spChg>
        <pc:spChg chg="mod">
          <ac:chgData name="Amman Soomro" userId="a7559cd061a41bbe" providerId="LiveId" clId="{7BED7F81-618E-471E-954F-522B51C56CC7}" dt="2022-09-28T16:47:13.651" v="3107" actId="207"/>
          <ac:spMkLst>
            <pc:docMk/>
            <pc:sldMk cId="2694660866" sldId="296"/>
            <ac:spMk id="55" creationId="{9A1D13D6-F1D5-9996-95DA-B8151CFD72CC}"/>
          </ac:spMkLst>
        </pc:spChg>
        <pc:spChg chg="mod">
          <ac:chgData name="Amman Soomro" userId="a7559cd061a41bbe" providerId="LiveId" clId="{7BED7F81-618E-471E-954F-522B51C56CC7}" dt="2022-09-28T16:47:13.651" v="3107" actId="207"/>
          <ac:spMkLst>
            <pc:docMk/>
            <pc:sldMk cId="2694660866" sldId="296"/>
            <ac:spMk id="56" creationId="{56CED0C1-411E-C00E-75FF-F9220230C7D4}"/>
          </ac:spMkLst>
        </pc:spChg>
        <pc:spChg chg="mod">
          <ac:chgData name="Amman Soomro" userId="a7559cd061a41bbe" providerId="LiveId" clId="{7BED7F81-618E-471E-954F-522B51C56CC7}" dt="2022-09-28T16:47:13.651" v="3107" actId="207"/>
          <ac:spMkLst>
            <pc:docMk/>
            <pc:sldMk cId="2694660866" sldId="296"/>
            <ac:spMk id="57" creationId="{C071C264-287A-5F05-CA4F-5416A948D797}"/>
          </ac:spMkLst>
        </pc:spChg>
        <pc:spChg chg="mod">
          <ac:chgData name="Amman Soomro" userId="a7559cd061a41bbe" providerId="LiveId" clId="{7BED7F81-618E-471E-954F-522B51C56CC7}" dt="2022-09-28T16:47:13.651" v="3107" actId="207"/>
          <ac:spMkLst>
            <pc:docMk/>
            <pc:sldMk cId="2694660866" sldId="296"/>
            <ac:spMk id="58" creationId="{58A82F79-7037-2CA4-B0C0-71F2E0B92B24}"/>
          </ac:spMkLst>
        </pc:spChg>
        <pc:spChg chg="mod">
          <ac:chgData name="Amman Soomro" userId="a7559cd061a41bbe" providerId="LiveId" clId="{7BED7F81-618E-471E-954F-522B51C56CC7}" dt="2022-09-28T16:47:13.651" v="3107" actId="207"/>
          <ac:spMkLst>
            <pc:docMk/>
            <pc:sldMk cId="2694660866" sldId="296"/>
            <ac:spMk id="59" creationId="{43D6FC00-70D9-D7A1-6C15-95F70A762377}"/>
          </ac:spMkLst>
        </pc:spChg>
        <pc:spChg chg="mod">
          <ac:chgData name="Amman Soomro" userId="a7559cd061a41bbe" providerId="LiveId" clId="{7BED7F81-618E-471E-954F-522B51C56CC7}" dt="2022-09-28T16:47:13.651" v="3107" actId="207"/>
          <ac:spMkLst>
            <pc:docMk/>
            <pc:sldMk cId="2694660866" sldId="296"/>
            <ac:spMk id="60" creationId="{77F69188-9909-BA1B-C306-19078C779973}"/>
          </ac:spMkLst>
        </pc:spChg>
        <pc:spChg chg="mod">
          <ac:chgData name="Amman Soomro" userId="a7559cd061a41bbe" providerId="LiveId" clId="{7BED7F81-618E-471E-954F-522B51C56CC7}" dt="2022-09-28T16:47:13.651" v="3107" actId="207"/>
          <ac:spMkLst>
            <pc:docMk/>
            <pc:sldMk cId="2694660866" sldId="296"/>
            <ac:spMk id="61" creationId="{3B51E0DE-D7C6-2856-A8D5-9597FD9FA363}"/>
          </ac:spMkLst>
        </pc:spChg>
        <pc:spChg chg="mod">
          <ac:chgData name="Amman Soomro" userId="a7559cd061a41bbe" providerId="LiveId" clId="{7BED7F81-618E-471E-954F-522B51C56CC7}" dt="2022-09-28T16:47:13.651" v="3107" actId="207"/>
          <ac:spMkLst>
            <pc:docMk/>
            <pc:sldMk cId="2694660866" sldId="296"/>
            <ac:spMk id="62" creationId="{E531AE79-74F8-0B52-65F4-0298D2DD30B3}"/>
          </ac:spMkLst>
        </pc:spChg>
        <pc:spChg chg="mod">
          <ac:chgData name="Amman Soomro" userId="a7559cd061a41bbe" providerId="LiveId" clId="{7BED7F81-618E-471E-954F-522B51C56CC7}" dt="2022-09-28T16:47:13.651" v="3107" actId="207"/>
          <ac:spMkLst>
            <pc:docMk/>
            <pc:sldMk cId="2694660866" sldId="296"/>
            <ac:spMk id="63" creationId="{82AC7708-6905-B8A3-6237-1555A73E16F3}"/>
          </ac:spMkLst>
        </pc:spChg>
        <pc:spChg chg="mod">
          <ac:chgData name="Amman Soomro" userId="a7559cd061a41bbe" providerId="LiveId" clId="{7BED7F81-618E-471E-954F-522B51C56CC7}" dt="2022-09-28T16:47:13.651" v="3107" actId="207"/>
          <ac:spMkLst>
            <pc:docMk/>
            <pc:sldMk cId="2694660866" sldId="296"/>
            <ac:spMk id="256" creationId="{ACEB9D71-9933-D1FC-7F14-403EEC751E08}"/>
          </ac:spMkLst>
        </pc:spChg>
        <pc:spChg chg="mod">
          <ac:chgData name="Amman Soomro" userId="a7559cd061a41bbe" providerId="LiveId" clId="{7BED7F81-618E-471E-954F-522B51C56CC7}" dt="2022-09-28T16:47:13.651" v="3107" actId="207"/>
          <ac:spMkLst>
            <pc:docMk/>
            <pc:sldMk cId="2694660866" sldId="296"/>
            <ac:spMk id="257" creationId="{58EC785E-4EC2-A3CF-5BD8-AD167E2B0610}"/>
          </ac:spMkLst>
        </pc:spChg>
        <pc:spChg chg="mod">
          <ac:chgData name="Amman Soomro" userId="a7559cd061a41bbe" providerId="LiveId" clId="{7BED7F81-618E-471E-954F-522B51C56CC7}" dt="2022-09-28T16:47:13.651" v="3107" actId="207"/>
          <ac:spMkLst>
            <pc:docMk/>
            <pc:sldMk cId="2694660866" sldId="296"/>
            <ac:spMk id="258" creationId="{2B0B0D60-336B-6749-255D-AF78AA2FF900}"/>
          </ac:spMkLst>
        </pc:spChg>
        <pc:spChg chg="mod">
          <ac:chgData name="Amman Soomro" userId="a7559cd061a41bbe" providerId="LiveId" clId="{7BED7F81-618E-471E-954F-522B51C56CC7}" dt="2022-09-28T16:47:13.651" v="3107" actId="207"/>
          <ac:spMkLst>
            <pc:docMk/>
            <pc:sldMk cId="2694660866" sldId="296"/>
            <ac:spMk id="259" creationId="{87B9EF96-A0A7-49EB-2620-287600A35AB3}"/>
          </ac:spMkLst>
        </pc:spChg>
        <pc:spChg chg="mod">
          <ac:chgData name="Amman Soomro" userId="a7559cd061a41bbe" providerId="LiveId" clId="{7BED7F81-618E-471E-954F-522B51C56CC7}" dt="2022-09-28T13:49:13.913" v="1011" actId="20577"/>
          <ac:spMkLst>
            <pc:docMk/>
            <pc:sldMk cId="2694660866" sldId="296"/>
            <ac:spMk id="296" creationId="{00000000-0000-0000-0000-000000000000}"/>
          </ac:spMkLst>
        </pc:spChg>
        <pc:spChg chg="mod">
          <ac:chgData name="Amman Soomro" userId="a7559cd061a41bbe" providerId="LiveId" clId="{7BED7F81-618E-471E-954F-522B51C56CC7}" dt="2022-09-28T18:26:51.927" v="3852" actId="33524"/>
          <ac:spMkLst>
            <pc:docMk/>
            <pc:sldMk cId="2694660866" sldId="296"/>
            <ac:spMk id="297" creationId="{00000000-0000-0000-0000-000000000000}"/>
          </ac:spMkLst>
        </pc:spChg>
        <pc:spChg chg="del">
          <ac:chgData name="Amman Soomro" userId="a7559cd061a41bbe" providerId="LiveId" clId="{7BED7F81-618E-471E-954F-522B51C56CC7}" dt="2022-09-28T16:47:00.300" v="3099" actId="478"/>
          <ac:spMkLst>
            <pc:docMk/>
            <pc:sldMk cId="2694660866" sldId="296"/>
            <ac:spMk id="299" creationId="{00000000-0000-0000-0000-000000000000}"/>
          </ac:spMkLst>
        </pc:spChg>
        <pc:spChg chg="del">
          <ac:chgData name="Amman Soomro" userId="a7559cd061a41bbe" providerId="LiveId" clId="{7BED7F81-618E-471E-954F-522B51C56CC7}" dt="2022-09-28T16:47:00.300" v="3099" actId="478"/>
          <ac:spMkLst>
            <pc:docMk/>
            <pc:sldMk cId="2694660866" sldId="296"/>
            <ac:spMk id="300" creationId="{00000000-0000-0000-0000-000000000000}"/>
          </ac:spMkLst>
        </pc:spChg>
        <pc:spChg chg="del">
          <ac:chgData name="Amman Soomro" userId="a7559cd061a41bbe" providerId="LiveId" clId="{7BED7F81-618E-471E-954F-522B51C56CC7}" dt="2022-09-28T16:47:00.300" v="3099" actId="478"/>
          <ac:spMkLst>
            <pc:docMk/>
            <pc:sldMk cId="2694660866" sldId="296"/>
            <ac:spMk id="301" creationId="{00000000-0000-0000-0000-000000000000}"/>
          </ac:spMkLst>
        </pc:spChg>
        <pc:spChg chg="del">
          <ac:chgData name="Amman Soomro" userId="a7559cd061a41bbe" providerId="LiveId" clId="{7BED7F81-618E-471E-954F-522B51C56CC7}" dt="2022-09-28T16:47:00.300" v="3099" actId="478"/>
          <ac:spMkLst>
            <pc:docMk/>
            <pc:sldMk cId="2694660866" sldId="296"/>
            <ac:spMk id="302" creationId="{00000000-0000-0000-0000-000000000000}"/>
          </ac:spMkLst>
        </pc:spChg>
        <pc:spChg chg="del">
          <ac:chgData name="Amman Soomro" userId="a7559cd061a41bbe" providerId="LiveId" clId="{7BED7F81-618E-471E-954F-522B51C56CC7}" dt="2022-09-28T16:47:00.300" v="3099" actId="478"/>
          <ac:spMkLst>
            <pc:docMk/>
            <pc:sldMk cId="2694660866" sldId="296"/>
            <ac:spMk id="303" creationId="{00000000-0000-0000-0000-000000000000}"/>
          </ac:spMkLst>
        </pc:spChg>
        <pc:spChg chg="del">
          <ac:chgData name="Amman Soomro" userId="a7559cd061a41bbe" providerId="LiveId" clId="{7BED7F81-618E-471E-954F-522B51C56CC7}" dt="2022-09-28T16:47:00.300" v="3099" actId="478"/>
          <ac:spMkLst>
            <pc:docMk/>
            <pc:sldMk cId="2694660866" sldId="296"/>
            <ac:spMk id="304" creationId="{00000000-0000-0000-0000-000000000000}"/>
          </ac:spMkLst>
        </pc:spChg>
        <pc:spChg chg="del">
          <ac:chgData name="Amman Soomro" userId="a7559cd061a41bbe" providerId="LiveId" clId="{7BED7F81-618E-471E-954F-522B51C56CC7}" dt="2022-09-28T16:47:00.300" v="3099" actId="478"/>
          <ac:spMkLst>
            <pc:docMk/>
            <pc:sldMk cId="2694660866" sldId="296"/>
            <ac:spMk id="305" creationId="{00000000-0000-0000-0000-000000000000}"/>
          </ac:spMkLst>
        </pc:spChg>
        <pc:spChg chg="del">
          <ac:chgData name="Amman Soomro" userId="a7559cd061a41bbe" providerId="LiveId" clId="{7BED7F81-618E-471E-954F-522B51C56CC7}" dt="2022-09-28T16:47:00.300" v="3099" actId="478"/>
          <ac:spMkLst>
            <pc:docMk/>
            <pc:sldMk cId="2694660866" sldId="296"/>
            <ac:spMk id="306" creationId="{00000000-0000-0000-0000-000000000000}"/>
          </ac:spMkLst>
        </pc:spChg>
        <pc:spChg chg="del">
          <ac:chgData name="Amman Soomro" userId="a7559cd061a41bbe" providerId="LiveId" clId="{7BED7F81-618E-471E-954F-522B51C56CC7}" dt="2022-09-28T16:47:00.300" v="3099" actId="478"/>
          <ac:spMkLst>
            <pc:docMk/>
            <pc:sldMk cId="2694660866" sldId="296"/>
            <ac:spMk id="307" creationId="{00000000-0000-0000-0000-000000000000}"/>
          </ac:spMkLst>
        </pc:spChg>
        <pc:spChg chg="del">
          <ac:chgData name="Amman Soomro" userId="a7559cd061a41bbe" providerId="LiveId" clId="{7BED7F81-618E-471E-954F-522B51C56CC7}" dt="2022-09-28T16:47:00.300" v="3099" actId="478"/>
          <ac:spMkLst>
            <pc:docMk/>
            <pc:sldMk cId="2694660866" sldId="296"/>
            <ac:spMk id="308" creationId="{00000000-0000-0000-0000-000000000000}"/>
          </ac:spMkLst>
        </pc:spChg>
        <pc:spChg chg="del">
          <ac:chgData name="Amman Soomro" userId="a7559cd061a41bbe" providerId="LiveId" clId="{7BED7F81-618E-471E-954F-522B51C56CC7}" dt="2022-09-28T16:47:00.300" v="3099" actId="478"/>
          <ac:spMkLst>
            <pc:docMk/>
            <pc:sldMk cId="2694660866" sldId="296"/>
            <ac:spMk id="309" creationId="{00000000-0000-0000-0000-000000000000}"/>
          </ac:spMkLst>
        </pc:spChg>
        <pc:spChg chg="del">
          <ac:chgData name="Amman Soomro" userId="a7559cd061a41bbe" providerId="LiveId" clId="{7BED7F81-618E-471E-954F-522B51C56CC7}" dt="2022-09-28T16:47:00.300" v="3099" actId="478"/>
          <ac:spMkLst>
            <pc:docMk/>
            <pc:sldMk cId="2694660866" sldId="296"/>
            <ac:spMk id="310" creationId="{00000000-0000-0000-0000-000000000000}"/>
          </ac:spMkLst>
        </pc:spChg>
        <pc:spChg chg="del">
          <ac:chgData name="Amman Soomro" userId="a7559cd061a41bbe" providerId="LiveId" clId="{7BED7F81-618E-471E-954F-522B51C56CC7}" dt="2022-09-28T16:47:00.300" v="3099" actId="478"/>
          <ac:spMkLst>
            <pc:docMk/>
            <pc:sldMk cId="2694660866" sldId="296"/>
            <ac:spMk id="311" creationId="{00000000-0000-0000-0000-000000000000}"/>
          </ac:spMkLst>
        </pc:spChg>
        <pc:spChg chg="del">
          <ac:chgData name="Amman Soomro" userId="a7559cd061a41bbe" providerId="LiveId" clId="{7BED7F81-618E-471E-954F-522B51C56CC7}" dt="2022-09-28T16:47:00.300" v="3099" actId="478"/>
          <ac:spMkLst>
            <pc:docMk/>
            <pc:sldMk cId="2694660866" sldId="296"/>
            <ac:spMk id="312" creationId="{00000000-0000-0000-0000-000000000000}"/>
          </ac:spMkLst>
        </pc:spChg>
        <pc:spChg chg="del">
          <ac:chgData name="Amman Soomro" userId="a7559cd061a41bbe" providerId="LiveId" clId="{7BED7F81-618E-471E-954F-522B51C56CC7}" dt="2022-09-28T16:47:00.300" v="3099" actId="478"/>
          <ac:spMkLst>
            <pc:docMk/>
            <pc:sldMk cId="2694660866" sldId="296"/>
            <ac:spMk id="313" creationId="{00000000-0000-0000-0000-000000000000}"/>
          </ac:spMkLst>
        </pc:spChg>
        <pc:spChg chg="del">
          <ac:chgData name="Amman Soomro" userId="a7559cd061a41bbe" providerId="LiveId" clId="{7BED7F81-618E-471E-954F-522B51C56CC7}" dt="2022-09-28T16:47:00.300" v="3099" actId="478"/>
          <ac:spMkLst>
            <pc:docMk/>
            <pc:sldMk cId="2694660866" sldId="296"/>
            <ac:spMk id="314" creationId="{00000000-0000-0000-0000-000000000000}"/>
          </ac:spMkLst>
        </pc:spChg>
        <pc:spChg chg="del">
          <ac:chgData name="Amman Soomro" userId="a7559cd061a41bbe" providerId="LiveId" clId="{7BED7F81-618E-471E-954F-522B51C56CC7}" dt="2022-09-28T16:47:00.300" v="3099" actId="478"/>
          <ac:spMkLst>
            <pc:docMk/>
            <pc:sldMk cId="2694660866" sldId="296"/>
            <ac:spMk id="315" creationId="{00000000-0000-0000-0000-000000000000}"/>
          </ac:spMkLst>
        </pc:spChg>
        <pc:spChg chg="del">
          <ac:chgData name="Amman Soomro" userId="a7559cd061a41bbe" providerId="LiveId" clId="{7BED7F81-618E-471E-954F-522B51C56CC7}" dt="2022-09-28T16:47:00.300" v="3099" actId="478"/>
          <ac:spMkLst>
            <pc:docMk/>
            <pc:sldMk cId="2694660866" sldId="296"/>
            <ac:spMk id="316" creationId="{00000000-0000-0000-0000-000000000000}"/>
          </ac:spMkLst>
        </pc:spChg>
        <pc:spChg chg="del">
          <ac:chgData name="Amman Soomro" userId="a7559cd061a41bbe" providerId="LiveId" clId="{7BED7F81-618E-471E-954F-522B51C56CC7}" dt="2022-09-28T16:47:00.300" v="3099" actId="478"/>
          <ac:spMkLst>
            <pc:docMk/>
            <pc:sldMk cId="2694660866" sldId="296"/>
            <ac:spMk id="317" creationId="{00000000-0000-0000-0000-000000000000}"/>
          </ac:spMkLst>
        </pc:spChg>
        <pc:spChg chg="del">
          <ac:chgData name="Amman Soomro" userId="a7559cd061a41bbe" providerId="LiveId" clId="{7BED7F81-618E-471E-954F-522B51C56CC7}" dt="2022-09-28T16:47:00.300" v="3099" actId="478"/>
          <ac:spMkLst>
            <pc:docMk/>
            <pc:sldMk cId="2694660866" sldId="296"/>
            <ac:spMk id="318" creationId="{00000000-0000-0000-0000-000000000000}"/>
          </ac:spMkLst>
        </pc:spChg>
        <pc:spChg chg="del">
          <ac:chgData name="Amman Soomro" userId="a7559cd061a41bbe" providerId="LiveId" clId="{7BED7F81-618E-471E-954F-522B51C56CC7}" dt="2022-09-28T16:47:00.300" v="3099" actId="478"/>
          <ac:spMkLst>
            <pc:docMk/>
            <pc:sldMk cId="2694660866" sldId="296"/>
            <ac:spMk id="319" creationId="{00000000-0000-0000-0000-000000000000}"/>
          </ac:spMkLst>
        </pc:spChg>
        <pc:spChg chg="del">
          <ac:chgData name="Amman Soomro" userId="a7559cd061a41bbe" providerId="LiveId" clId="{7BED7F81-618E-471E-954F-522B51C56CC7}" dt="2022-09-28T16:47:00.300" v="3099" actId="478"/>
          <ac:spMkLst>
            <pc:docMk/>
            <pc:sldMk cId="2694660866" sldId="296"/>
            <ac:spMk id="320" creationId="{00000000-0000-0000-0000-000000000000}"/>
          </ac:spMkLst>
        </pc:spChg>
        <pc:spChg chg="del">
          <ac:chgData name="Amman Soomro" userId="a7559cd061a41bbe" providerId="LiveId" clId="{7BED7F81-618E-471E-954F-522B51C56CC7}" dt="2022-09-28T16:47:00.300" v="3099" actId="478"/>
          <ac:spMkLst>
            <pc:docMk/>
            <pc:sldMk cId="2694660866" sldId="296"/>
            <ac:spMk id="321" creationId="{00000000-0000-0000-0000-000000000000}"/>
          </ac:spMkLst>
        </pc:spChg>
        <pc:spChg chg="del">
          <ac:chgData name="Amman Soomro" userId="a7559cd061a41bbe" providerId="LiveId" clId="{7BED7F81-618E-471E-954F-522B51C56CC7}" dt="2022-09-28T16:47:00.300" v="3099" actId="478"/>
          <ac:spMkLst>
            <pc:docMk/>
            <pc:sldMk cId="2694660866" sldId="296"/>
            <ac:spMk id="322" creationId="{00000000-0000-0000-0000-000000000000}"/>
          </ac:spMkLst>
        </pc:spChg>
        <pc:spChg chg="del">
          <ac:chgData name="Amman Soomro" userId="a7559cd061a41bbe" providerId="LiveId" clId="{7BED7F81-618E-471E-954F-522B51C56CC7}" dt="2022-09-28T16:47:00.300" v="3099" actId="478"/>
          <ac:spMkLst>
            <pc:docMk/>
            <pc:sldMk cId="2694660866" sldId="296"/>
            <ac:spMk id="323" creationId="{00000000-0000-0000-0000-000000000000}"/>
          </ac:spMkLst>
        </pc:spChg>
        <pc:spChg chg="del">
          <ac:chgData name="Amman Soomro" userId="a7559cd061a41bbe" providerId="LiveId" clId="{7BED7F81-618E-471E-954F-522B51C56CC7}" dt="2022-09-28T16:47:00.300" v="3099" actId="478"/>
          <ac:spMkLst>
            <pc:docMk/>
            <pc:sldMk cId="2694660866" sldId="296"/>
            <ac:spMk id="324" creationId="{00000000-0000-0000-0000-000000000000}"/>
          </ac:spMkLst>
        </pc:spChg>
        <pc:spChg chg="del">
          <ac:chgData name="Amman Soomro" userId="a7559cd061a41bbe" providerId="LiveId" clId="{7BED7F81-618E-471E-954F-522B51C56CC7}" dt="2022-09-28T16:47:00.300" v="3099" actId="478"/>
          <ac:spMkLst>
            <pc:docMk/>
            <pc:sldMk cId="2694660866" sldId="296"/>
            <ac:spMk id="325" creationId="{00000000-0000-0000-0000-000000000000}"/>
          </ac:spMkLst>
        </pc:spChg>
        <pc:spChg chg="del">
          <ac:chgData name="Amman Soomro" userId="a7559cd061a41bbe" providerId="LiveId" clId="{7BED7F81-618E-471E-954F-522B51C56CC7}" dt="2022-09-28T16:47:00.300" v="3099" actId="478"/>
          <ac:spMkLst>
            <pc:docMk/>
            <pc:sldMk cId="2694660866" sldId="296"/>
            <ac:spMk id="326" creationId="{00000000-0000-0000-0000-000000000000}"/>
          </ac:spMkLst>
        </pc:spChg>
        <pc:spChg chg="del">
          <ac:chgData name="Amman Soomro" userId="a7559cd061a41bbe" providerId="LiveId" clId="{7BED7F81-618E-471E-954F-522B51C56CC7}" dt="2022-09-28T16:47:00.300" v="3099" actId="478"/>
          <ac:spMkLst>
            <pc:docMk/>
            <pc:sldMk cId="2694660866" sldId="296"/>
            <ac:spMk id="327" creationId="{00000000-0000-0000-0000-000000000000}"/>
          </ac:spMkLst>
        </pc:spChg>
        <pc:spChg chg="del">
          <ac:chgData name="Amman Soomro" userId="a7559cd061a41bbe" providerId="LiveId" clId="{7BED7F81-618E-471E-954F-522B51C56CC7}" dt="2022-09-28T16:47:00.300" v="3099" actId="478"/>
          <ac:spMkLst>
            <pc:docMk/>
            <pc:sldMk cId="2694660866" sldId="296"/>
            <ac:spMk id="328" creationId="{00000000-0000-0000-0000-000000000000}"/>
          </ac:spMkLst>
        </pc:spChg>
        <pc:spChg chg="del">
          <ac:chgData name="Amman Soomro" userId="a7559cd061a41bbe" providerId="LiveId" clId="{7BED7F81-618E-471E-954F-522B51C56CC7}" dt="2022-09-28T16:47:00.300" v="3099" actId="478"/>
          <ac:spMkLst>
            <pc:docMk/>
            <pc:sldMk cId="2694660866" sldId="296"/>
            <ac:spMk id="329" creationId="{00000000-0000-0000-0000-000000000000}"/>
          </ac:spMkLst>
        </pc:spChg>
        <pc:spChg chg="del">
          <ac:chgData name="Amman Soomro" userId="a7559cd061a41bbe" providerId="LiveId" clId="{7BED7F81-618E-471E-954F-522B51C56CC7}" dt="2022-09-28T16:47:00.300" v="3099" actId="478"/>
          <ac:spMkLst>
            <pc:docMk/>
            <pc:sldMk cId="2694660866" sldId="296"/>
            <ac:spMk id="330" creationId="{00000000-0000-0000-0000-000000000000}"/>
          </ac:spMkLst>
        </pc:spChg>
        <pc:spChg chg="del">
          <ac:chgData name="Amman Soomro" userId="a7559cd061a41bbe" providerId="LiveId" clId="{7BED7F81-618E-471E-954F-522B51C56CC7}" dt="2022-09-28T16:47:00.300" v="3099" actId="478"/>
          <ac:spMkLst>
            <pc:docMk/>
            <pc:sldMk cId="2694660866" sldId="296"/>
            <ac:spMk id="331" creationId="{00000000-0000-0000-0000-000000000000}"/>
          </ac:spMkLst>
        </pc:spChg>
        <pc:spChg chg="del">
          <ac:chgData name="Amman Soomro" userId="a7559cd061a41bbe" providerId="LiveId" clId="{7BED7F81-618E-471E-954F-522B51C56CC7}" dt="2022-09-28T16:47:00.300" v="3099" actId="478"/>
          <ac:spMkLst>
            <pc:docMk/>
            <pc:sldMk cId="2694660866" sldId="296"/>
            <ac:spMk id="332" creationId="{00000000-0000-0000-0000-000000000000}"/>
          </ac:spMkLst>
        </pc:spChg>
        <pc:spChg chg="del">
          <ac:chgData name="Amman Soomro" userId="a7559cd061a41bbe" providerId="LiveId" clId="{7BED7F81-618E-471E-954F-522B51C56CC7}" dt="2022-09-28T16:47:00.300" v="3099" actId="478"/>
          <ac:spMkLst>
            <pc:docMk/>
            <pc:sldMk cId="2694660866" sldId="296"/>
            <ac:spMk id="333" creationId="{00000000-0000-0000-0000-000000000000}"/>
          </ac:spMkLst>
        </pc:spChg>
        <pc:spChg chg="del">
          <ac:chgData name="Amman Soomro" userId="a7559cd061a41bbe" providerId="LiveId" clId="{7BED7F81-618E-471E-954F-522B51C56CC7}" dt="2022-09-28T16:47:00.300" v="3099" actId="478"/>
          <ac:spMkLst>
            <pc:docMk/>
            <pc:sldMk cId="2694660866" sldId="296"/>
            <ac:spMk id="334" creationId="{00000000-0000-0000-0000-000000000000}"/>
          </ac:spMkLst>
        </pc:spChg>
        <pc:spChg chg="del">
          <ac:chgData name="Amman Soomro" userId="a7559cd061a41bbe" providerId="LiveId" clId="{7BED7F81-618E-471E-954F-522B51C56CC7}" dt="2022-09-28T16:47:00.300" v="3099" actId="478"/>
          <ac:spMkLst>
            <pc:docMk/>
            <pc:sldMk cId="2694660866" sldId="296"/>
            <ac:spMk id="335" creationId="{00000000-0000-0000-0000-000000000000}"/>
          </ac:spMkLst>
        </pc:spChg>
        <pc:spChg chg="del">
          <ac:chgData name="Amman Soomro" userId="a7559cd061a41bbe" providerId="LiveId" clId="{7BED7F81-618E-471E-954F-522B51C56CC7}" dt="2022-09-28T16:47:00.300" v="3099" actId="478"/>
          <ac:spMkLst>
            <pc:docMk/>
            <pc:sldMk cId="2694660866" sldId="296"/>
            <ac:spMk id="336" creationId="{00000000-0000-0000-0000-000000000000}"/>
          </ac:spMkLst>
        </pc:spChg>
        <pc:spChg chg="del">
          <ac:chgData name="Amman Soomro" userId="a7559cd061a41bbe" providerId="LiveId" clId="{7BED7F81-618E-471E-954F-522B51C56CC7}" dt="2022-09-28T16:47:00.300" v="3099" actId="478"/>
          <ac:spMkLst>
            <pc:docMk/>
            <pc:sldMk cId="2694660866" sldId="296"/>
            <ac:spMk id="337" creationId="{00000000-0000-0000-0000-000000000000}"/>
          </ac:spMkLst>
        </pc:spChg>
        <pc:spChg chg="del">
          <ac:chgData name="Amman Soomro" userId="a7559cd061a41bbe" providerId="LiveId" clId="{7BED7F81-618E-471E-954F-522B51C56CC7}" dt="2022-09-28T16:47:00.300" v="3099" actId="478"/>
          <ac:spMkLst>
            <pc:docMk/>
            <pc:sldMk cId="2694660866" sldId="296"/>
            <ac:spMk id="338" creationId="{00000000-0000-0000-0000-000000000000}"/>
          </ac:spMkLst>
        </pc:spChg>
        <pc:spChg chg="del">
          <ac:chgData name="Amman Soomro" userId="a7559cd061a41bbe" providerId="LiveId" clId="{7BED7F81-618E-471E-954F-522B51C56CC7}" dt="2022-09-28T16:47:00.300" v="3099" actId="478"/>
          <ac:spMkLst>
            <pc:docMk/>
            <pc:sldMk cId="2694660866" sldId="296"/>
            <ac:spMk id="339" creationId="{00000000-0000-0000-0000-000000000000}"/>
          </ac:spMkLst>
        </pc:spChg>
        <pc:spChg chg="del">
          <ac:chgData name="Amman Soomro" userId="a7559cd061a41bbe" providerId="LiveId" clId="{7BED7F81-618E-471E-954F-522B51C56CC7}" dt="2022-09-28T16:47:00.300" v="3099" actId="478"/>
          <ac:spMkLst>
            <pc:docMk/>
            <pc:sldMk cId="2694660866" sldId="296"/>
            <ac:spMk id="340" creationId="{00000000-0000-0000-0000-000000000000}"/>
          </ac:spMkLst>
        </pc:spChg>
        <pc:spChg chg="del">
          <ac:chgData name="Amman Soomro" userId="a7559cd061a41bbe" providerId="LiveId" clId="{7BED7F81-618E-471E-954F-522B51C56CC7}" dt="2022-09-28T16:47:00.300" v="3099" actId="478"/>
          <ac:spMkLst>
            <pc:docMk/>
            <pc:sldMk cId="2694660866" sldId="296"/>
            <ac:spMk id="341" creationId="{00000000-0000-0000-0000-000000000000}"/>
          </ac:spMkLst>
        </pc:spChg>
        <pc:spChg chg="del">
          <ac:chgData name="Amman Soomro" userId="a7559cd061a41bbe" providerId="LiveId" clId="{7BED7F81-618E-471E-954F-522B51C56CC7}" dt="2022-09-28T16:47:00.300" v="3099" actId="478"/>
          <ac:spMkLst>
            <pc:docMk/>
            <pc:sldMk cId="2694660866" sldId="296"/>
            <ac:spMk id="342" creationId="{00000000-0000-0000-0000-000000000000}"/>
          </ac:spMkLst>
        </pc:spChg>
        <pc:spChg chg="del">
          <ac:chgData name="Amman Soomro" userId="a7559cd061a41bbe" providerId="LiveId" clId="{7BED7F81-618E-471E-954F-522B51C56CC7}" dt="2022-09-28T16:47:00.300" v="3099" actId="478"/>
          <ac:spMkLst>
            <pc:docMk/>
            <pc:sldMk cId="2694660866" sldId="296"/>
            <ac:spMk id="343" creationId="{00000000-0000-0000-0000-000000000000}"/>
          </ac:spMkLst>
        </pc:spChg>
        <pc:spChg chg="del">
          <ac:chgData name="Amman Soomro" userId="a7559cd061a41bbe" providerId="LiveId" clId="{7BED7F81-618E-471E-954F-522B51C56CC7}" dt="2022-09-28T16:47:00.300" v="3099" actId="478"/>
          <ac:spMkLst>
            <pc:docMk/>
            <pc:sldMk cId="2694660866" sldId="296"/>
            <ac:spMk id="344" creationId="{00000000-0000-0000-0000-000000000000}"/>
          </ac:spMkLst>
        </pc:spChg>
        <pc:spChg chg="del">
          <ac:chgData name="Amman Soomro" userId="a7559cd061a41bbe" providerId="LiveId" clId="{7BED7F81-618E-471E-954F-522B51C56CC7}" dt="2022-09-28T16:47:00.300" v="3099" actId="478"/>
          <ac:spMkLst>
            <pc:docMk/>
            <pc:sldMk cId="2694660866" sldId="296"/>
            <ac:spMk id="345" creationId="{00000000-0000-0000-0000-000000000000}"/>
          </ac:spMkLst>
        </pc:spChg>
        <pc:spChg chg="mod">
          <ac:chgData name="Amman Soomro" userId="a7559cd061a41bbe" providerId="LiveId" clId="{7BED7F81-618E-471E-954F-522B51C56CC7}" dt="2022-09-28T13:55:43.037" v="1052" actId="207"/>
          <ac:spMkLst>
            <pc:docMk/>
            <pc:sldMk cId="2694660866" sldId="296"/>
            <ac:spMk id="350" creationId="{00000000-0000-0000-0000-000000000000}"/>
          </ac:spMkLst>
        </pc:spChg>
        <pc:spChg chg="mod">
          <ac:chgData name="Amman Soomro" userId="a7559cd061a41bbe" providerId="LiveId" clId="{7BED7F81-618E-471E-954F-522B51C56CC7}" dt="2022-09-28T13:55:43.037" v="1052" actId="207"/>
          <ac:spMkLst>
            <pc:docMk/>
            <pc:sldMk cId="2694660866" sldId="296"/>
            <ac:spMk id="351" creationId="{00000000-0000-0000-0000-000000000000}"/>
          </ac:spMkLst>
        </pc:spChg>
        <pc:spChg chg="mod">
          <ac:chgData name="Amman Soomro" userId="a7559cd061a41bbe" providerId="LiveId" clId="{7BED7F81-618E-471E-954F-522B51C56CC7}" dt="2022-09-28T13:55:43.037" v="1052" actId="207"/>
          <ac:spMkLst>
            <pc:docMk/>
            <pc:sldMk cId="2694660866" sldId="296"/>
            <ac:spMk id="352" creationId="{00000000-0000-0000-0000-000000000000}"/>
          </ac:spMkLst>
        </pc:spChg>
        <pc:spChg chg="mod">
          <ac:chgData name="Amman Soomro" userId="a7559cd061a41bbe" providerId="LiveId" clId="{7BED7F81-618E-471E-954F-522B51C56CC7}" dt="2022-09-28T13:55:43.037" v="1052" actId="207"/>
          <ac:spMkLst>
            <pc:docMk/>
            <pc:sldMk cId="2694660866" sldId="296"/>
            <ac:spMk id="353" creationId="{00000000-0000-0000-0000-000000000000}"/>
          </ac:spMkLst>
        </pc:spChg>
        <pc:grpChg chg="add del mod">
          <ac:chgData name="Amman Soomro" userId="a7559cd061a41bbe" providerId="LiveId" clId="{7BED7F81-618E-471E-954F-522B51C56CC7}" dt="2022-09-28T16:47:01.333" v="3101"/>
          <ac:grpSpMkLst>
            <pc:docMk/>
            <pc:sldMk cId="2694660866" sldId="296"/>
            <ac:grpSpMk id="2" creationId="{55C3B719-193C-25CF-FB20-BA44CCF7DB96}"/>
          </ac:grpSpMkLst>
        </pc:grpChg>
        <pc:grpChg chg="add mod">
          <ac:chgData name="Amman Soomro" userId="a7559cd061a41bbe" providerId="LiveId" clId="{7BED7F81-618E-471E-954F-522B51C56CC7}" dt="2022-09-28T16:47:19.384" v="3109" actId="1076"/>
          <ac:grpSpMkLst>
            <pc:docMk/>
            <pc:sldMk cId="2694660866" sldId="296"/>
            <ac:grpSpMk id="35" creationId="{15384789-B04D-1913-6691-9B98EA2A41FD}"/>
          </ac:grpSpMkLst>
        </pc:grpChg>
        <pc:grpChg chg="del">
          <ac:chgData name="Amman Soomro" userId="a7559cd061a41bbe" providerId="LiveId" clId="{7BED7F81-618E-471E-954F-522B51C56CC7}" dt="2022-09-28T16:47:00.300" v="3099" actId="478"/>
          <ac:grpSpMkLst>
            <pc:docMk/>
            <pc:sldMk cId="2694660866" sldId="296"/>
            <ac:grpSpMk id="346" creationId="{00000000-0000-0000-0000-000000000000}"/>
          </ac:grpSpMkLst>
        </pc:grpChg>
        <pc:grpChg chg="del mod">
          <ac:chgData name="Amman Soomro" userId="a7559cd061a41bbe" providerId="LiveId" clId="{7BED7F81-618E-471E-954F-522B51C56CC7}" dt="2022-09-28T16:47:03.058" v="3102" actId="478"/>
          <ac:grpSpMkLst>
            <pc:docMk/>
            <pc:sldMk cId="2694660866" sldId="296"/>
            <ac:grpSpMk id="349" creationId="{00000000-0000-0000-0000-000000000000}"/>
          </ac:grpSpMkLst>
        </pc:grpChg>
        <pc:grpChg chg="del">
          <ac:chgData name="Amman Soomro" userId="a7559cd061a41bbe" providerId="LiveId" clId="{7BED7F81-618E-471E-954F-522B51C56CC7}" dt="2022-09-28T16:47:00.300" v="3099" actId="478"/>
          <ac:grpSpMkLst>
            <pc:docMk/>
            <pc:sldMk cId="2694660866" sldId="296"/>
            <ac:grpSpMk id="354" creationId="{00000000-0000-0000-0000-000000000000}"/>
          </ac:grpSpMkLst>
        </pc:grpChg>
        <pc:grpChg chg="del">
          <ac:chgData name="Amman Soomro" userId="a7559cd061a41bbe" providerId="LiveId" clId="{7BED7F81-618E-471E-954F-522B51C56CC7}" dt="2022-09-28T16:47:00.300" v="3099" actId="478"/>
          <ac:grpSpMkLst>
            <pc:docMk/>
            <pc:sldMk cId="2694660866" sldId="296"/>
            <ac:grpSpMk id="359" creationId="{00000000-0000-0000-0000-000000000000}"/>
          </ac:grpSpMkLst>
        </pc:grpChg>
        <pc:grpChg chg="del">
          <ac:chgData name="Amman Soomro" userId="a7559cd061a41bbe" providerId="LiveId" clId="{7BED7F81-618E-471E-954F-522B51C56CC7}" dt="2022-09-28T16:47:00.300" v="3099" actId="478"/>
          <ac:grpSpMkLst>
            <pc:docMk/>
            <pc:sldMk cId="2694660866" sldId="296"/>
            <ac:grpSpMk id="365" creationId="{00000000-0000-0000-0000-000000000000}"/>
          </ac:grpSpMkLst>
        </pc:grpChg>
      </pc:sldChg>
      <pc:sldChg chg="modSp new del mod">
        <pc:chgData name="Amman Soomro" userId="a7559cd061a41bbe" providerId="LiveId" clId="{7BED7F81-618E-471E-954F-522B51C56CC7}" dt="2022-09-28T13:50:58.911" v="1044" actId="2696"/>
        <pc:sldMkLst>
          <pc:docMk/>
          <pc:sldMk cId="2382172513" sldId="297"/>
        </pc:sldMkLst>
        <pc:spChg chg="mod">
          <ac:chgData name="Amman Soomro" userId="a7559cd061a41bbe" providerId="LiveId" clId="{7BED7F81-618E-471E-954F-522B51C56CC7}" dt="2022-09-28T13:50:25.569" v="1043" actId="20577"/>
          <ac:spMkLst>
            <pc:docMk/>
            <pc:sldMk cId="2382172513" sldId="297"/>
            <ac:spMk id="2" creationId="{6B88DE43-39EC-4CC9-53E4-40347E5D6408}"/>
          </ac:spMkLst>
        </pc:spChg>
      </pc:sldChg>
      <pc:sldChg chg="new del">
        <pc:chgData name="Amman Soomro" userId="a7559cd061a41bbe" providerId="LiveId" clId="{7BED7F81-618E-471E-954F-522B51C56CC7}" dt="2022-09-28T13:49:36.020" v="1019" actId="47"/>
        <pc:sldMkLst>
          <pc:docMk/>
          <pc:sldMk cId="3512823177" sldId="297"/>
        </pc:sldMkLst>
      </pc:sldChg>
      <pc:sldChg chg="addSp delSp modSp new mod modTransition">
        <pc:chgData name="Amman Soomro" userId="a7559cd061a41bbe" providerId="LiveId" clId="{7BED7F81-618E-471E-954F-522B51C56CC7}" dt="2022-09-28T17:13:20.494" v="3268"/>
        <pc:sldMkLst>
          <pc:docMk/>
          <pc:sldMk cId="3956328494" sldId="297"/>
        </pc:sldMkLst>
        <pc:spChg chg="add del mod">
          <ac:chgData name="Amman Soomro" userId="a7559cd061a41bbe" providerId="LiveId" clId="{7BED7F81-618E-471E-954F-522B51C56CC7}" dt="2022-09-28T13:56:03.472" v="1059" actId="478"/>
          <ac:spMkLst>
            <pc:docMk/>
            <pc:sldMk cId="3956328494" sldId="297"/>
            <ac:spMk id="2" creationId="{A069AA29-D38A-FD65-6941-4B1368AECAB0}"/>
          </ac:spMkLst>
        </pc:spChg>
        <pc:spChg chg="add del mod">
          <ac:chgData name="Amman Soomro" userId="a7559cd061a41bbe" providerId="LiveId" clId="{7BED7F81-618E-471E-954F-522B51C56CC7}" dt="2022-09-28T13:56:01.363" v="1057"/>
          <ac:spMkLst>
            <pc:docMk/>
            <pc:sldMk cId="3956328494" sldId="297"/>
            <ac:spMk id="3" creationId="{F9D8E7A8-7B96-44EA-74ED-4948BC753DF5}"/>
          </ac:spMkLst>
        </pc:spChg>
        <pc:spChg chg="add del mod">
          <ac:chgData name="Amman Soomro" userId="a7559cd061a41bbe" providerId="LiveId" clId="{7BED7F81-618E-471E-954F-522B51C56CC7}" dt="2022-09-28T13:57:39.412" v="1080" actId="478"/>
          <ac:spMkLst>
            <pc:docMk/>
            <pc:sldMk cId="3956328494" sldId="297"/>
            <ac:spMk id="4" creationId="{072D9A67-7A85-60E0-FC09-57F3840B0740}"/>
          </ac:spMkLst>
        </pc:spChg>
        <pc:spChg chg="add mod">
          <ac:chgData name="Amman Soomro" userId="a7559cd061a41bbe" providerId="LiveId" clId="{7BED7F81-618E-471E-954F-522B51C56CC7}" dt="2022-09-28T14:06:21.149" v="1191" actId="404"/>
          <ac:spMkLst>
            <pc:docMk/>
            <pc:sldMk cId="3956328494" sldId="297"/>
            <ac:spMk id="5" creationId="{16B4C313-A5C0-A183-4095-C17D545A7F92}"/>
          </ac:spMkLst>
        </pc:spChg>
        <pc:spChg chg="add mod">
          <ac:chgData name="Amman Soomro" userId="a7559cd061a41bbe" providerId="LiveId" clId="{7BED7F81-618E-471E-954F-522B51C56CC7}" dt="2022-09-28T14:07:38.068" v="1225" actId="20577"/>
          <ac:spMkLst>
            <pc:docMk/>
            <pc:sldMk cId="3956328494" sldId="297"/>
            <ac:spMk id="21" creationId="{1D973BE8-88F9-A42D-71C1-1AED383C0955}"/>
          </ac:spMkLst>
        </pc:spChg>
        <pc:spChg chg="add mod">
          <ac:chgData name="Amman Soomro" userId="a7559cd061a41bbe" providerId="LiveId" clId="{7BED7F81-618E-471E-954F-522B51C56CC7}" dt="2022-09-28T14:10:51.654" v="1488" actId="1038"/>
          <ac:spMkLst>
            <pc:docMk/>
            <pc:sldMk cId="3956328494" sldId="297"/>
            <ac:spMk id="33" creationId="{F976E1B2-9CAF-69E3-631E-992EDE09C2C0}"/>
          </ac:spMkLst>
        </pc:spChg>
        <pc:spChg chg="add del mod">
          <ac:chgData name="Amman Soomro" userId="a7559cd061a41bbe" providerId="LiveId" clId="{7BED7F81-618E-471E-954F-522B51C56CC7}" dt="2022-09-28T14:10:45.462" v="1478" actId="478"/>
          <ac:spMkLst>
            <pc:docMk/>
            <pc:sldMk cId="3956328494" sldId="297"/>
            <ac:spMk id="34" creationId="{3AA8B683-E20F-C89E-BE20-83800D75A681}"/>
          </ac:spMkLst>
        </pc:spChg>
        <pc:spChg chg="add del mod">
          <ac:chgData name="Amman Soomro" userId="a7559cd061a41bbe" providerId="LiveId" clId="{7BED7F81-618E-471E-954F-522B51C56CC7}" dt="2022-09-28T14:10:47.873" v="1479" actId="478"/>
          <ac:spMkLst>
            <pc:docMk/>
            <pc:sldMk cId="3956328494" sldId="297"/>
            <ac:spMk id="35" creationId="{819499B4-CE1B-D7AE-B5EA-AA70C478488C}"/>
          </ac:spMkLst>
        </pc:spChg>
        <pc:spChg chg="add mod">
          <ac:chgData name="Amman Soomro" userId="a7559cd061a41bbe" providerId="LiveId" clId="{7BED7F81-618E-471E-954F-522B51C56CC7}" dt="2022-09-28T14:11:11.746" v="1568" actId="1038"/>
          <ac:spMkLst>
            <pc:docMk/>
            <pc:sldMk cId="3956328494" sldId="297"/>
            <ac:spMk id="36" creationId="{6ACA1977-D83D-A54C-1134-11FF08A4FA95}"/>
          </ac:spMkLst>
        </pc:spChg>
        <pc:spChg chg="add mod">
          <ac:chgData name="Amman Soomro" userId="a7559cd061a41bbe" providerId="LiveId" clId="{7BED7F81-618E-471E-954F-522B51C56CC7}" dt="2022-09-28T14:11:23.386" v="1725" actId="1037"/>
          <ac:spMkLst>
            <pc:docMk/>
            <pc:sldMk cId="3956328494" sldId="297"/>
            <ac:spMk id="37" creationId="{9BA02220-F218-BE74-F47F-25FE6C30AE12}"/>
          </ac:spMkLst>
        </pc:spChg>
        <pc:spChg chg="add mod">
          <ac:chgData name="Amman Soomro" userId="a7559cd061a41bbe" providerId="LiveId" clId="{7BED7F81-618E-471E-954F-522B51C56CC7}" dt="2022-09-28T14:12:51.268" v="1950" actId="1036"/>
          <ac:spMkLst>
            <pc:docMk/>
            <pc:sldMk cId="3956328494" sldId="297"/>
            <ac:spMk id="38" creationId="{CC7912C1-714E-F6CA-11A0-0BE5C37CDE83}"/>
          </ac:spMkLst>
        </pc:spChg>
        <pc:spChg chg="add mod">
          <ac:chgData name="Amman Soomro" userId="a7559cd061a41bbe" providerId="LiveId" clId="{7BED7F81-618E-471E-954F-522B51C56CC7}" dt="2022-09-28T14:12:19.436" v="1883" actId="1038"/>
          <ac:spMkLst>
            <pc:docMk/>
            <pc:sldMk cId="3956328494" sldId="297"/>
            <ac:spMk id="39" creationId="{DC59F834-308A-D153-26D8-D5ECFF64EF9B}"/>
          </ac:spMkLst>
        </pc:spChg>
        <pc:spChg chg="add mod">
          <ac:chgData name="Amman Soomro" userId="a7559cd061a41bbe" providerId="LiveId" clId="{7BED7F81-618E-471E-954F-522B51C56CC7}" dt="2022-09-28T14:12:25.718" v="1932" actId="1036"/>
          <ac:spMkLst>
            <pc:docMk/>
            <pc:sldMk cId="3956328494" sldId="297"/>
            <ac:spMk id="40" creationId="{D83C84BC-72EE-4554-EAA8-A38A53E8BEBA}"/>
          </ac:spMkLst>
        </pc:spChg>
        <pc:spChg chg="add mod">
          <ac:chgData name="Amman Soomro" userId="a7559cd061a41bbe" providerId="LiveId" clId="{7BED7F81-618E-471E-954F-522B51C56CC7}" dt="2022-09-28T14:14:12.175" v="1984" actId="20577"/>
          <ac:spMkLst>
            <pc:docMk/>
            <pc:sldMk cId="3956328494" sldId="297"/>
            <ac:spMk id="42" creationId="{1FB9B40B-FC29-0296-3913-1913D95A4FF1}"/>
          </ac:spMkLst>
        </pc:spChg>
        <pc:spChg chg="add mod">
          <ac:chgData name="Amman Soomro" userId="a7559cd061a41bbe" providerId="LiveId" clId="{7BED7F81-618E-471E-954F-522B51C56CC7}" dt="2022-09-28T14:14:35.107" v="2003" actId="20577"/>
          <ac:spMkLst>
            <pc:docMk/>
            <pc:sldMk cId="3956328494" sldId="297"/>
            <ac:spMk id="43" creationId="{F8363D27-3140-35DA-46D1-410DA3BE20D5}"/>
          </ac:spMkLst>
        </pc:spChg>
        <pc:spChg chg="add mod">
          <ac:chgData name="Amman Soomro" userId="a7559cd061a41bbe" providerId="LiveId" clId="{7BED7F81-618E-471E-954F-522B51C56CC7}" dt="2022-09-28T14:14:32.220" v="1995" actId="6549"/>
          <ac:spMkLst>
            <pc:docMk/>
            <pc:sldMk cId="3956328494" sldId="297"/>
            <ac:spMk id="44" creationId="{20449CA4-DC77-5A72-C8E7-AAB1EF1C7315}"/>
          </ac:spMkLst>
        </pc:spChg>
        <pc:picChg chg="add del mod">
          <ac:chgData name="Amman Soomro" userId="a7559cd061a41bbe" providerId="LiveId" clId="{7BED7F81-618E-471E-954F-522B51C56CC7}" dt="2022-09-28T14:44:30.683" v="2258"/>
          <ac:picMkLst>
            <pc:docMk/>
            <pc:sldMk cId="3956328494" sldId="297"/>
            <ac:picMk id="2" creationId="{4D8F37F0-ADF0-DEB5-0079-ECCDF62B0B38}"/>
          </ac:picMkLst>
        </pc:picChg>
        <pc:picChg chg="add mod modCrop">
          <ac:chgData name="Amman Soomro" userId="a7559cd061a41bbe" providerId="LiveId" clId="{7BED7F81-618E-471E-954F-522B51C56CC7}" dt="2022-09-28T14:12:30.555" v="1933" actId="14100"/>
          <ac:picMkLst>
            <pc:docMk/>
            <pc:sldMk cId="3956328494" sldId="297"/>
            <ac:picMk id="7" creationId="{0C44C629-7B38-C38E-BD87-39C666D936C9}"/>
          </ac:picMkLst>
        </pc:picChg>
        <pc:picChg chg="add mod">
          <ac:chgData name="Amman Soomro" userId="a7559cd061a41bbe" providerId="LiveId" clId="{7BED7F81-618E-471E-954F-522B51C56CC7}" dt="2022-09-28T14:12:35.257" v="1935" actId="14100"/>
          <ac:picMkLst>
            <pc:docMk/>
            <pc:sldMk cId="3956328494" sldId="297"/>
            <ac:picMk id="9" creationId="{5B620BD2-8F3B-8634-E80D-3852153468DE}"/>
          </ac:picMkLst>
        </pc:picChg>
        <pc:picChg chg="add mod">
          <ac:chgData name="Amman Soomro" userId="a7559cd061a41bbe" providerId="LiveId" clId="{7BED7F81-618E-471E-954F-522B51C56CC7}" dt="2022-09-28T14:12:40.479" v="1937" actId="1076"/>
          <ac:picMkLst>
            <pc:docMk/>
            <pc:sldMk cId="3956328494" sldId="297"/>
            <ac:picMk id="11" creationId="{F39FC722-C9C9-9AF2-FEF0-E9D04ABC0771}"/>
          </ac:picMkLst>
        </pc:picChg>
        <pc:picChg chg="add del mod">
          <ac:chgData name="Amman Soomro" userId="a7559cd061a41bbe" providerId="LiveId" clId="{7BED7F81-618E-471E-954F-522B51C56CC7}" dt="2022-09-28T14:04:14.631" v="1154" actId="478"/>
          <ac:picMkLst>
            <pc:docMk/>
            <pc:sldMk cId="3956328494" sldId="297"/>
            <ac:picMk id="13" creationId="{9DDAFEE6-6C40-5763-FD4A-3A4DA810F4D1}"/>
          </ac:picMkLst>
        </pc:picChg>
        <pc:picChg chg="add del mod">
          <ac:chgData name="Amman Soomro" userId="a7559cd061a41bbe" providerId="LiveId" clId="{7BED7F81-618E-471E-954F-522B51C56CC7}" dt="2022-09-28T14:03:10.240" v="1144" actId="478"/>
          <ac:picMkLst>
            <pc:docMk/>
            <pc:sldMk cId="3956328494" sldId="297"/>
            <ac:picMk id="15" creationId="{77DFFA99-0E9A-FFEA-291D-0BA9F7CF9F43}"/>
          </ac:picMkLst>
        </pc:picChg>
        <pc:picChg chg="add mod">
          <ac:chgData name="Amman Soomro" userId="a7559cd061a41bbe" providerId="LiveId" clId="{7BED7F81-618E-471E-954F-522B51C56CC7}" dt="2022-09-28T14:11:27.978" v="1726" actId="1076"/>
          <ac:picMkLst>
            <pc:docMk/>
            <pc:sldMk cId="3956328494" sldId="297"/>
            <ac:picMk id="17" creationId="{20CE3096-B694-1579-7D3C-6E5C7985C038}"/>
          </ac:picMkLst>
        </pc:picChg>
        <pc:picChg chg="add mod">
          <ac:chgData name="Amman Soomro" userId="a7559cd061a41bbe" providerId="LiveId" clId="{7BED7F81-618E-471E-954F-522B51C56CC7}" dt="2022-09-28T14:11:03.751" v="1501" actId="1076"/>
          <ac:picMkLst>
            <pc:docMk/>
            <pc:sldMk cId="3956328494" sldId="297"/>
            <ac:picMk id="19" creationId="{EBFCBD87-BD7A-AB49-787F-66325A3450CB}"/>
          </ac:picMkLst>
        </pc:picChg>
        <pc:cxnChg chg="add mod">
          <ac:chgData name="Amman Soomro" userId="a7559cd061a41bbe" providerId="LiveId" clId="{7BED7F81-618E-471E-954F-522B51C56CC7}" dt="2022-09-28T14:08:09.590" v="1230" actId="14100"/>
          <ac:cxnSpMkLst>
            <pc:docMk/>
            <pc:sldMk cId="3956328494" sldId="297"/>
            <ac:cxnSpMk id="22" creationId="{E5678F96-70FF-E017-E397-95E8AD6E7D46}"/>
          </ac:cxnSpMkLst>
        </pc:cxnChg>
        <pc:cxnChg chg="add del">
          <ac:chgData name="Amman Soomro" userId="a7559cd061a41bbe" providerId="LiveId" clId="{7BED7F81-618E-471E-954F-522B51C56CC7}" dt="2022-09-28T14:08:38.454" v="1232" actId="11529"/>
          <ac:cxnSpMkLst>
            <pc:docMk/>
            <pc:sldMk cId="3956328494" sldId="297"/>
            <ac:cxnSpMk id="25" creationId="{56B15265-144E-6327-F1DB-0FB859BCE2DC}"/>
          </ac:cxnSpMkLst>
        </pc:cxnChg>
        <pc:cxnChg chg="add del mod">
          <ac:chgData name="Amman Soomro" userId="a7559cd061a41bbe" providerId="LiveId" clId="{7BED7F81-618E-471E-954F-522B51C56CC7}" dt="2022-09-28T14:09:23.394" v="1243" actId="478"/>
          <ac:cxnSpMkLst>
            <pc:docMk/>
            <pc:sldMk cId="3956328494" sldId="297"/>
            <ac:cxnSpMk id="27" creationId="{FD66A115-F6F2-D17B-CDBC-810F3BF660C4}"/>
          </ac:cxnSpMkLst>
        </pc:cxnChg>
      </pc:sldChg>
      <pc:sldChg chg="addSp delSp modSp new mod modTransition modAnim">
        <pc:chgData name="Amman Soomro" userId="a7559cd061a41bbe" providerId="LiveId" clId="{7BED7F81-618E-471E-954F-522B51C56CC7}" dt="2022-09-28T17:19:32.420" v="3343"/>
        <pc:sldMkLst>
          <pc:docMk/>
          <pc:sldMk cId="2494004898" sldId="298"/>
        </pc:sldMkLst>
        <pc:spChg chg="mod">
          <ac:chgData name="Amman Soomro" userId="a7559cd061a41bbe" providerId="LiveId" clId="{7BED7F81-618E-471E-954F-522B51C56CC7}" dt="2022-09-28T14:24:07.137" v="2007"/>
          <ac:spMkLst>
            <pc:docMk/>
            <pc:sldMk cId="2494004898" sldId="298"/>
            <ac:spMk id="3" creationId="{57FE4957-E4A3-C054-3675-9FBEBF86793C}"/>
          </ac:spMkLst>
        </pc:spChg>
        <pc:spChg chg="mod">
          <ac:chgData name="Amman Soomro" userId="a7559cd061a41bbe" providerId="LiveId" clId="{7BED7F81-618E-471E-954F-522B51C56CC7}" dt="2022-09-28T14:24:07.137" v="2007"/>
          <ac:spMkLst>
            <pc:docMk/>
            <pc:sldMk cId="2494004898" sldId="298"/>
            <ac:spMk id="4" creationId="{19720868-8F70-7D34-BD50-F0C81E105003}"/>
          </ac:spMkLst>
        </pc:spChg>
        <pc:spChg chg="mod">
          <ac:chgData name="Amman Soomro" userId="a7559cd061a41bbe" providerId="LiveId" clId="{7BED7F81-618E-471E-954F-522B51C56CC7}" dt="2022-09-28T14:24:07.137" v="2007"/>
          <ac:spMkLst>
            <pc:docMk/>
            <pc:sldMk cId="2494004898" sldId="298"/>
            <ac:spMk id="5" creationId="{D0B16B58-C7E1-8650-BD11-B1D7C0F7C97A}"/>
          </ac:spMkLst>
        </pc:spChg>
        <pc:spChg chg="mod">
          <ac:chgData name="Amman Soomro" userId="a7559cd061a41bbe" providerId="LiveId" clId="{7BED7F81-618E-471E-954F-522B51C56CC7}" dt="2022-09-28T14:24:51.984" v="2016"/>
          <ac:spMkLst>
            <pc:docMk/>
            <pc:sldMk cId="2494004898" sldId="298"/>
            <ac:spMk id="7" creationId="{02D72FE2-7F3D-5D4C-EB27-757E9534AB08}"/>
          </ac:spMkLst>
        </pc:spChg>
        <pc:spChg chg="mod">
          <ac:chgData name="Amman Soomro" userId="a7559cd061a41bbe" providerId="LiveId" clId="{7BED7F81-618E-471E-954F-522B51C56CC7}" dt="2022-09-28T14:24:51.984" v="2016"/>
          <ac:spMkLst>
            <pc:docMk/>
            <pc:sldMk cId="2494004898" sldId="298"/>
            <ac:spMk id="8" creationId="{97DA60CF-8C23-AFCB-F2C7-8D2012AA2931}"/>
          </ac:spMkLst>
        </pc:spChg>
        <pc:spChg chg="add mod">
          <ac:chgData name="Amman Soomro" userId="a7559cd061a41bbe" providerId="LiveId" clId="{7BED7F81-618E-471E-954F-522B51C56CC7}" dt="2022-09-28T14:50:29.033" v="2306" actId="1076"/>
          <ac:spMkLst>
            <pc:docMk/>
            <pc:sldMk cId="2494004898" sldId="298"/>
            <ac:spMk id="76" creationId="{8D136167-139B-0C8E-F767-48DC3D02904C}"/>
          </ac:spMkLst>
        </pc:spChg>
        <pc:spChg chg="add mod">
          <ac:chgData name="Amman Soomro" userId="a7559cd061a41bbe" providerId="LiveId" clId="{7BED7F81-618E-471E-954F-522B51C56CC7}" dt="2022-09-28T14:51:29.197" v="2525" actId="14100"/>
          <ac:spMkLst>
            <pc:docMk/>
            <pc:sldMk cId="2494004898" sldId="298"/>
            <ac:spMk id="87" creationId="{14E1E3B8-104B-527E-5426-9642148198CF}"/>
          </ac:spMkLst>
        </pc:spChg>
        <pc:spChg chg="add mod">
          <ac:chgData name="Amman Soomro" userId="a7559cd061a41bbe" providerId="LiveId" clId="{7BED7F81-618E-471E-954F-522B51C56CC7}" dt="2022-09-28T14:51:34.770" v="2532" actId="20577"/>
          <ac:spMkLst>
            <pc:docMk/>
            <pc:sldMk cId="2494004898" sldId="298"/>
            <ac:spMk id="88" creationId="{8E2AD70B-DB37-5091-7DCF-140A1CBC51A0}"/>
          </ac:spMkLst>
        </pc:spChg>
        <pc:spChg chg="add mod">
          <ac:chgData name="Amman Soomro" userId="a7559cd061a41bbe" providerId="LiveId" clId="{7BED7F81-618E-471E-954F-522B51C56CC7}" dt="2022-09-28T14:51:49.443" v="2566" actId="1038"/>
          <ac:spMkLst>
            <pc:docMk/>
            <pc:sldMk cId="2494004898" sldId="298"/>
            <ac:spMk id="92" creationId="{3C0915E9-DA52-6144-F3DE-B181E161FD06}"/>
          </ac:spMkLst>
        </pc:spChg>
        <pc:spChg chg="add mod">
          <ac:chgData name="Amman Soomro" userId="a7559cd061a41bbe" providerId="LiveId" clId="{7BED7F81-618E-471E-954F-522B51C56CC7}" dt="2022-09-28T14:52:25.467" v="2618" actId="20577"/>
          <ac:spMkLst>
            <pc:docMk/>
            <pc:sldMk cId="2494004898" sldId="298"/>
            <ac:spMk id="95" creationId="{F251B5EC-673D-3F17-FA63-114B147BD3B7}"/>
          </ac:spMkLst>
        </pc:spChg>
        <pc:spChg chg="add mod">
          <ac:chgData name="Amman Soomro" userId="a7559cd061a41bbe" providerId="LiveId" clId="{7BED7F81-618E-471E-954F-522B51C56CC7}" dt="2022-09-28T14:52:57.524" v="2655" actId="1037"/>
          <ac:spMkLst>
            <pc:docMk/>
            <pc:sldMk cId="2494004898" sldId="298"/>
            <ac:spMk id="96" creationId="{8ADCEAC6-FD7C-BFD5-DAA3-1CA35DCEFACC}"/>
          </ac:spMkLst>
        </pc:spChg>
        <pc:spChg chg="add mod">
          <ac:chgData name="Amman Soomro" userId="a7559cd061a41bbe" providerId="LiveId" clId="{7BED7F81-618E-471E-954F-522B51C56CC7}" dt="2022-09-28T14:53:34.687" v="2730" actId="1038"/>
          <ac:spMkLst>
            <pc:docMk/>
            <pc:sldMk cId="2494004898" sldId="298"/>
            <ac:spMk id="100" creationId="{7609FA8E-3813-E5E5-8095-3A68F352CEA8}"/>
          </ac:spMkLst>
        </pc:spChg>
        <pc:spChg chg="add mod">
          <ac:chgData name="Amman Soomro" userId="a7559cd061a41bbe" providerId="LiveId" clId="{7BED7F81-618E-471E-954F-522B51C56CC7}" dt="2022-09-28T14:53:50.985" v="2748" actId="20577"/>
          <ac:spMkLst>
            <pc:docMk/>
            <pc:sldMk cId="2494004898" sldId="298"/>
            <ac:spMk id="101" creationId="{2190AE15-D994-480E-5984-E61FF1E2D602}"/>
          </ac:spMkLst>
        </pc:spChg>
        <pc:spChg chg="add mod">
          <ac:chgData name="Amman Soomro" userId="a7559cd061a41bbe" providerId="LiveId" clId="{7BED7F81-618E-471E-954F-522B51C56CC7}" dt="2022-09-28T14:54:13.323" v="2762" actId="1076"/>
          <ac:spMkLst>
            <pc:docMk/>
            <pc:sldMk cId="2494004898" sldId="298"/>
            <ac:spMk id="102" creationId="{0B81C26C-A8CA-BD74-5DF6-327CB3B62C26}"/>
          </ac:spMkLst>
        </pc:spChg>
        <pc:spChg chg="add mod">
          <ac:chgData name="Amman Soomro" userId="a7559cd061a41bbe" providerId="LiveId" clId="{7BED7F81-618E-471E-954F-522B51C56CC7}" dt="2022-09-28T14:54:22.274" v="2769" actId="20577"/>
          <ac:spMkLst>
            <pc:docMk/>
            <pc:sldMk cId="2494004898" sldId="298"/>
            <ac:spMk id="103" creationId="{B9EBD4AB-0227-639B-3C77-6A4B7D2DBD84}"/>
          </ac:spMkLst>
        </pc:spChg>
        <pc:grpChg chg="add mod">
          <ac:chgData name="Amman Soomro" userId="a7559cd061a41bbe" providerId="LiveId" clId="{7BED7F81-618E-471E-954F-522B51C56CC7}" dt="2022-09-28T14:50:16.951" v="2299" actId="14100"/>
          <ac:grpSpMkLst>
            <pc:docMk/>
            <pc:sldMk cId="2494004898" sldId="298"/>
            <ac:grpSpMk id="2" creationId="{BFAC960C-FD47-6AF6-A82E-8CC2DFE4F8D8}"/>
          </ac:grpSpMkLst>
        </pc:grpChg>
        <pc:grpChg chg="add del mod">
          <ac:chgData name="Amman Soomro" userId="a7559cd061a41bbe" providerId="LiveId" clId="{7BED7F81-618E-471E-954F-522B51C56CC7}" dt="2022-09-28T14:40:29.207" v="2119" actId="478"/>
          <ac:grpSpMkLst>
            <pc:docMk/>
            <pc:sldMk cId="2494004898" sldId="298"/>
            <ac:grpSpMk id="6" creationId="{8A0995A8-8026-4D82-63EA-CAEF582E18FF}"/>
          </ac:grpSpMkLst>
        </pc:grpChg>
        <pc:picChg chg="add del mod">
          <ac:chgData name="Amman Soomro" userId="a7559cd061a41bbe" providerId="LiveId" clId="{7BED7F81-618E-471E-954F-522B51C56CC7}" dt="2022-09-28T14:36:09.143" v="2020" actId="478"/>
          <ac:picMkLst>
            <pc:docMk/>
            <pc:sldMk cId="2494004898" sldId="298"/>
            <ac:picMk id="10" creationId="{3B110629-A314-A70E-B32E-E368DDD40937}"/>
          </ac:picMkLst>
        </pc:picChg>
        <pc:picChg chg="add del mod">
          <ac:chgData name="Amman Soomro" userId="a7559cd061a41bbe" providerId="LiveId" clId="{7BED7F81-618E-471E-954F-522B51C56CC7}" dt="2022-09-28T14:36:09.143" v="2020" actId="478"/>
          <ac:picMkLst>
            <pc:docMk/>
            <pc:sldMk cId="2494004898" sldId="298"/>
            <ac:picMk id="12" creationId="{9B4A4892-0531-167B-FA22-EB7E2B4BB15D}"/>
          </ac:picMkLst>
        </pc:picChg>
        <pc:picChg chg="add del mod">
          <ac:chgData name="Amman Soomro" userId="a7559cd061a41bbe" providerId="LiveId" clId="{7BED7F81-618E-471E-954F-522B51C56CC7}" dt="2022-09-28T14:36:09.143" v="2020" actId="478"/>
          <ac:picMkLst>
            <pc:docMk/>
            <pc:sldMk cId="2494004898" sldId="298"/>
            <ac:picMk id="14" creationId="{6B0CC264-9142-E484-940A-97BDD1253C0E}"/>
          </ac:picMkLst>
        </pc:picChg>
        <pc:picChg chg="add del mod">
          <ac:chgData name="Amman Soomro" userId="a7559cd061a41bbe" providerId="LiveId" clId="{7BED7F81-618E-471E-954F-522B51C56CC7}" dt="2022-09-28T14:36:09.143" v="2020" actId="478"/>
          <ac:picMkLst>
            <pc:docMk/>
            <pc:sldMk cId="2494004898" sldId="298"/>
            <ac:picMk id="16" creationId="{7EE7E6F8-B9BC-4F47-EEAA-79DC7A9F49C1}"/>
          </ac:picMkLst>
        </pc:picChg>
        <pc:picChg chg="add del mod">
          <ac:chgData name="Amman Soomro" userId="a7559cd061a41bbe" providerId="LiveId" clId="{7BED7F81-618E-471E-954F-522B51C56CC7}" dt="2022-09-28T14:36:09.143" v="2020" actId="478"/>
          <ac:picMkLst>
            <pc:docMk/>
            <pc:sldMk cId="2494004898" sldId="298"/>
            <ac:picMk id="18" creationId="{3E77BE74-9637-A5EE-E3C7-7118B65F23A5}"/>
          </ac:picMkLst>
        </pc:picChg>
        <pc:picChg chg="add del mod">
          <ac:chgData name="Amman Soomro" userId="a7559cd061a41bbe" providerId="LiveId" clId="{7BED7F81-618E-471E-954F-522B51C56CC7}" dt="2022-09-28T14:36:09.143" v="2020" actId="478"/>
          <ac:picMkLst>
            <pc:docMk/>
            <pc:sldMk cId="2494004898" sldId="298"/>
            <ac:picMk id="20" creationId="{BC6BE4D3-5D2D-80CE-D16F-09FF87C6033C}"/>
          </ac:picMkLst>
        </pc:picChg>
        <pc:picChg chg="add del mod">
          <ac:chgData name="Amman Soomro" userId="a7559cd061a41bbe" providerId="LiveId" clId="{7BED7F81-618E-471E-954F-522B51C56CC7}" dt="2022-09-28T14:36:09.143" v="2020" actId="478"/>
          <ac:picMkLst>
            <pc:docMk/>
            <pc:sldMk cId="2494004898" sldId="298"/>
            <ac:picMk id="22" creationId="{40D7A9BF-4CCE-C1E7-F34C-D7DE12F5C4EF}"/>
          </ac:picMkLst>
        </pc:picChg>
        <pc:picChg chg="add del mod">
          <ac:chgData name="Amman Soomro" userId="a7559cd061a41bbe" providerId="LiveId" clId="{7BED7F81-618E-471E-954F-522B51C56CC7}" dt="2022-09-28T14:36:09.143" v="2020" actId="478"/>
          <ac:picMkLst>
            <pc:docMk/>
            <pc:sldMk cId="2494004898" sldId="298"/>
            <ac:picMk id="24" creationId="{C90E4532-8449-21E1-903C-F1DD060E62A6}"/>
          </ac:picMkLst>
        </pc:picChg>
        <pc:picChg chg="add mod">
          <ac:chgData name="Amman Soomro" userId="a7559cd061a41bbe" providerId="LiveId" clId="{7BED7F81-618E-471E-954F-522B51C56CC7}" dt="2022-09-28T14:50:16.951" v="2299" actId="14100"/>
          <ac:picMkLst>
            <pc:docMk/>
            <pc:sldMk cId="2494004898" sldId="298"/>
            <ac:picMk id="26" creationId="{23F7ADBF-9945-DF48-7E54-57871F015205}"/>
          </ac:picMkLst>
        </pc:picChg>
        <pc:picChg chg="add mod">
          <ac:chgData name="Amman Soomro" userId="a7559cd061a41bbe" providerId="LiveId" clId="{7BED7F81-618E-471E-954F-522B51C56CC7}" dt="2022-09-28T14:50:16.951" v="2299" actId="14100"/>
          <ac:picMkLst>
            <pc:docMk/>
            <pc:sldMk cId="2494004898" sldId="298"/>
            <ac:picMk id="28" creationId="{A955751C-876C-1284-E86C-B7B25955A8AD}"/>
          </ac:picMkLst>
        </pc:picChg>
        <pc:picChg chg="add mod">
          <ac:chgData name="Amman Soomro" userId="a7559cd061a41bbe" providerId="LiveId" clId="{7BED7F81-618E-471E-954F-522B51C56CC7}" dt="2022-09-28T14:50:16.951" v="2299" actId="14100"/>
          <ac:picMkLst>
            <pc:docMk/>
            <pc:sldMk cId="2494004898" sldId="298"/>
            <ac:picMk id="30" creationId="{DEEEEF33-9F19-301D-A22F-5F25E039C68E}"/>
          </ac:picMkLst>
        </pc:picChg>
        <pc:picChg chg="add mod">
          <ac:chgData name="Amman Soomro" userId="a7559cd061a41bbe" providerId="LiveId" clId="{7BED7F81-618E-471E-954F-522B51C56CC7}" dt="2022-09-28T14:50:16.951" v="2299" actId="14100"/>
          <ac:picMkLst>
            <pc:docMk/>
            <pc:sldMk cId="2494004898" sldId="298"/>
            <ac:picMk id="32" creationId="{DBB058F0-15D1-2AEF-9981-1E6F5386DF2F}"/>
          </ac:picMkLst>
        </pc:picChg>
        <pc:picChg chg="add mod">
          <ac:chgData name="Amman Soomro" userId="a7559cd061a41bbe" providerId="LiveId" clId="{7BED7F81-618E-471E-954F-522B51C56CC7}" dt="2022-09-28T14:50:16.951" v="2299" actId="14100"/>
          <ac:picMkLst>
            <pc:docMk/>
            <pc:sldMk cId="2494004898" sldId="298"/>
            <ac:picMk id="34" creationId="{3BD703AF-5A05-9100-4C30-F2B6896FE6E8}"/>
          </ac:picMkLst>
        </pc:picChg>
        <pc:picChg chg="add mod">
          <ac:chgData name="Amman Soomro" userId="a7559cd061a41bbe" providerId="LiveId" clId="{7BED7F81-618E-471E-954F-522B51C56CC7}" dt="2022-09-28T14:50:16.951" v="2299" actId="14100"/>
          <ac:picMkLst>
            <pc:docMk/>
            <pc:sldMk cId="2494004898" sldId="298"/>
            <ac:picMk id="36" creationId="{2C462C84-DA7F-FD35-96F2-9BDE7717EDCD}"/>
          </ac:picMkLst>
        </pc:picChg>
        <pc:picChg chg="add mod">
          <ac:chgData name="Amman Soomro" userId="a7559cd061a41bbe" providerId="LiveId" clId="{7BED7F81-618E-471E-954F-522B51C56CC7}" dt="2022-09-28T14:50:16.951" v="2299" actId="14100"/>
          <ac:picMkLst>
            <pc:docMk/>
            <pc:sldMk cId="2494004898" sldId="298"/>
            <ac:picMk id="38" creationId="{FD970EEE-A724-CE65-F576-9BC47955DB1A}"/>
          </ac:picMkLst>
        </pc:picChg>
        <pc:picChg chg="add mod">
          <ac:chgData name="Amman Soomro" userId="a7559cd061a41bbe" providerId="LiveId" clId="{7BED7F81-618E-471E-954F-522B51C56CC7}" dt="2022-09-28T14:50:16.951" v="2299" actId="14100"/>
          <ac:picMkLst>
            <pc:docMk/>
            <pc:sldMk cId="2494004898" sldId="298"/>
            <ac:picMk id="40" creationId="{C9438D12-E4F0-1B8F-CD90-D5E728A9B0F6}"/>
          </ac:picMkLst>
        </pc:picChg>
        <pc:picChg chg="add mod">
          <ac:chgData name="Amman Soomro" userId="a7559cd061a41bbe" providerId="LiveId" clId="{7BED7F81-618E-471E-954F-522B51C56CC7}" dt="2022-09-28T14:52:10.390" v="2575" actId="1076"/>
          <ac:picMkLst>
            <pc:docMk/>
            <pc:sldMk cId="2494004898" sldId="298"/>
            <ac:picMk id="57" creationId="{105D67FB-974E-4A8D-24E5-57AF85D8FC0D}"/>
          </ac:picMkLst>
        </pc:picChg>
        <pc:cxnChg chg="add mod">
          <ac:chgData name="Amman Soomro" userId="a7559cd061a41bbe" providerId="LiveId" clId="{7BED7F81-618E-471E-954F-522B51C56CC7}" dt="2022-09-28T14:50:16.951" v="2299" actId="14100"/>
          <ac:cxnSpMkLst>
            <pc:docMk/>
            <pc:sldMk cId="2494004898" sldId="298"/>
            <ac:cxnSpMk id="42" creationId="{0ACDFDF2-B4EA-8125-AC97-1CBE8710C228}"/>
          </ac:cxnSpMkLst>
        </pc:cxnChg>
        <pc:cxnChg chg="add mod">
          <ac:chgData name="Amman Soomro" userId="a7559cd061a41bbe" providerId="LiveId" clId="{7BED7F81-618E-471E-954F-522B51C56CC7}" dt="2022-09-28T14:50:16.951" v="2299" actId="14100"/>
          <ac:cxnSpMkLst>
            <pc:docMk/>
            <pc:sldMk cId="2494004898" sldId="298"/>
            <ac:cxnSpMk id="43" creationId="{367FDB6D-A0ED-0BB1-BD61-0FC260A785B2}"/>
          </ac:cxnSpMkLst>
        </pc:cxnChg>
        <pc:cxnChg chg="add mod">
          <ac:chgData name="Amman Soomro" userId="a7559cd061a41bbe" providerId="LiveId" clId="{7BED7F81-618E-471E-954F-522B51C56CC7}" dt="2022-09-28T14:50:16.951" v="2299" actId="14100"/>
          <ac:cxnSpMkLst>
            <pc:docMk/>
            <pc:sldMk cId="2494004898" sldId="298"/>
            <ac:cxnSpMk id="44" creationId="{7F1389C0-AA90-B901-BDDC-8E8D65613E10}"/>
          </ac:cxnSpMkLst>
        </pc:cxnChg>
        <pc:cxnChg chg="add mod">
          <ac:chgData name="Amman Soomro" userId="a7559cd061a41bbe" providerId="LiveId" clId="{7BED7F81-618E-471E-954F-522B51C56CC7}" dt="2022-09-28T14:50:16.951" v="2299" actId="14100"/>
          <ac:cxnSpMkLst>
            <pc:docMk/>
            <pc:sldMk cId="2494004898" sldId="298"/>
            <ac:cxnSpMk id="46" creationId="{0A5EA705-3F5B-8D34-B7C3-E0F8373F339D}"/>
          </ac:cxnSpMkLst>
        </pc:cxnChg>
        <pc:cxnChg chg="add mod">
          <ac:chgData name="Amman Soomro" userId="a7559cd061a41bbe" providerId="LiveId" clId="{7BED7F81-618E-471E-954F-522B51C56CC7}" dt="2022-09-28T14:50:16.951" v="2299" actId="14100"/>
          <ac:cxnSpMkLst>
            <pc:docMk/>
            <pc:sldMk cId="2494004898" sldId="298"/>
            <ac:cxnSpMk id="48" creationId="{F7694D07-55F9-A1FE-9D04-895E76302550}"/>
          </ac:cxnSpMkLst>
        </pc:cxnChg>
        <pc:cxnChg chg="add mod">
          <ac:chgData name="Amman Soomro" userId="a7559cd061a41bbe" providerId="LiveId" clId="{7BED7F81-618E-471E-954F-522B51C56CC7}" dt="2022-09-28T14:53:13.888" v="2663" actId="14100"/>
          <ac:cxnSpMkLst>
            <pc:docMk/>
            <pc:sldMk cId="2494004898" sldId="298"/>
            <ac:cxnSpMk id="53" creationId="{E0681E78-D94C-E5AA-F1E4-021F528660E5}"/>
          </ac:cxnSpMkLst>
        </pc:cxnChg>
        <pc:cxnChg chg="add mod">
          <ac:chgData name="Amman Soomro" userId="a7559cd061a41bbe" providerId="LiveId" clId="{7BED7F81-618E-471E-954F-522B51C56CC7}" dt="2022-09-28T14:50:16.951" v="2299" actId="14100"/>
          <ac:cxnSpMkLst>
            <pc:docMk/>
            <pc:sldMk cId="2494004898" sldId="298"/>
            <ac:cxnSpMk id="55" creationId="{D5E97F35-5E4B-9DBB-34A8-891A76D65AEF}"/>
          </ac:cxnSpMkLst>
        </pc:cxnChg>
        <pc:cxnChg chg="add mod">
          <ac:chgData name="Amman Soomro" userId="a7559cd061a41bbe" providerId="LiveId" clId="{7BED7F81-618E-471E-954F-522B51C56CC7}" dt="2022-09-28T14:50:25.628" v="2305" actId="14100"/>
          <ac:cxnSpMkLst>
            <pc:docMk/>
            <pc:sldMk cId="2494004898" sldId="298"/>
            <ac:cxnSpMk id="58" creationId="{B0057712-4CB8-6E65-8437-F6140241D14B}"/>
          </ac:cxnSpMkLst>
        </pc:cxnChg>
        <pc:cxnChg chg="add mod">
          <ac:chgData name="Amman Soomro" userId="a7559cd061a41bbe" providerId="LiveId" clId="{7BED7F81-618E-471E-954F-522B51C56CC7}" dt="2022-09-28T14:52:04.989" v="2573" actId="14100"/>
          <ac:cxnSpMkLst>
            <pc:docMk/>
            <pc:sldMk cId="2494004898" sldId="298"/>
            <ac:cxnSpMk id="65" creationId="{45A366F5-A94F-9012-B03B-7406AA972003}"/>
          </ac:cxnSpMkLst>
        </pc:cxnChg>
        <pc:cxnChg chg="add mod">
          <ac:chgData name="Amman Soomro" userId="a7559cd061a41bbe" providerId="LiveId" clId="{7BED7F81-618E-471E-954F-522B51C56CC7}" dt="2022-09-28T14:51:56.111" v="2571" actId="1036"/>
          <ac:cxnSpMkLst>
            <pc:docMk/>
            <pc:sldMk cId="2494004898" sldId="298"/>
            <ac:cxnSpMk id="70" creationId="{1EB6B8E5-98A9-A668-7060-4F704509CC05}"/>
          </ac:cxnSpMkLst>
        </pc:cxnChg>
      </pc:sldChg>
      <pc:sldChg chg="modSp add del mod">
        <pc:chgData name="Amman Soomro" userId="a7559cd061a41bbe" providerId="LiveId" clId="{7BED7F81-618E-471E-954F-522B51C56CC7}" dt="2022-09-28T17:09:07.780" v="3231" actId="47"/>
        <pc:sldMkLst>
          <pc:docMk/>
          <pc:sldMk cId="3005911204" sldId="299"/>
        </pc:sldMkLst>
        <pc:picChg chg="mod">
          <ac:chgData name="Amman Soomro" userId="a7559cd061a41bbe" providerId="LiveId" clId="{7BED7F81-618E-471E-954F-522B51C56CC7}" dt="2022-09-28T17:08:46.454" v="3230" actId="1076"/>
          <ac:picMkLst>
            <pc:docMk/>
            <pc:sldMk cId="3005911204" sldId="299"/>
            <ac:picMk id="5" creationId="{D011296B-98A8-A027-815F-50D7B8F4661C}"/>
          </ac:picMkLst>
        </pc:picChg>
      </pc:sldChg>
      <pc:sldMasterChg chg="addSldLayout delSldLayout">
        <pc:chgData name="Amman Soomro" userId="a7559cd061a41bbe" providerId="LiveId" clId="{7BED7F81-618E-471E-954F-522B51C56CC7}" dt="2022-09-28T14:13:17.452" v="1952" actId="47"/>
        <pc:sldMasterMkLst>
          <pc:docMk/>
          <pc:sldMasterMk cId="0" sldId="2147483666"/>
        </pc:sldMasterMkLst>
        <pc:sldLayoutChg chg="del">
          <pc:chgData name="Amman Soomro" userId="a7559cd061a41bbe" providerId="LiveId" clId="{7BED7F81-618E-471E-954F-522B51C56CC7}" dt="2022-09-28T14:13:17.452" v="1952" actId="47"/>
          <pc:sldLayoutMkLst>
            <pc:docMk/>
            <pc:sldMasterMk cId="0" sldId="2147483666"/>
            <pc:sldLayoutMk cId="0" sldId="2147483651"/>
          </pc:sldLayoutMkLst>
        </pc:sldLayoutChg>
        <pc:sldLayoutChg chg="add del">
          <pc:chgData name="Amman Soomro" userId="a7559cd061a41bbe" providerId="LiveId" clId="{7BED7F81-618E-471E-954F-522B51C56CC7}" dt="2022-09-28T13:48:38.842" v="971" actId="47"/>
          <pc:sldLayoutMkLst>
            <pc:docMk/>
            <pc:sldMasterMk cId="0" sldId="2147483666"/>
            <pc:sldLayoutMk cId="0" sldId="2147483652"/>
          </pc:sldLayoutMkLst>
        </pc:sldLayoutChg>
        <pc:sldLayoutChg chg="add del">
          <pc:chgData name="Amman Soomro" userId="a7559cd061a41bbe" providerId="LiveId" clId="{7BED7F81-618E-471E-954F-522B51C56CC7}" dt="2022-09-28T13:48:38.668" v="970" actId="47"/>
          <pc:sldLayoutMkLst>
            <pc:docMk/>
            <pc:sldMasterMk cId="0" sldId="2147483666"/>
            <pc:sldLayoutMk cId="0" sldId="2147483653"/>
          </pc:sldLayoutMkLst>
        </pc:sldLayoutChg>
        <pc:sldLayoutChg chg="add del">
          <pc:chgData name="Amman Soomro" userId="a7559cd061a41bbe" providerId="LiveId" clId="{7BED7F81-618E-471E-954F-522B51C56CC7}" dt="2022-09-28T13:48:38.505" v="969" actId="47"/>
          <pc:sldLayoutMkLst>
            <pc:docMk/>
            <pc:sldMasterMk cId="0" sldId="2147483666"/>
            <pc:sldLayoutMk cId="0" sldId="2147483655"/>
          </pc:sldLayoutMkLst>
        </pc:sldLayoutChg>
        <pc:sldLayoutChg chg="add del">
          <pc:chgData name="Amman Soomro" userId="a7559cd061a41bbe" providerId="LiveId" clId="{7BED7F81-618E-471E-954F-522B51C56CC7}" dt="2022-09-28T13:48:45.961" v="987" actId="47"/>
          <pc:sldLayoutMkLst>
            <pc:docMk/>
            <pc:sldMasterMk cId="0" sldId="2147483666"/>
            <pc:sldLayoutMk cId="0" sldId="2147483657"/>
          </pc:sldLayoutMkLst>
        </pc:sldLayoutChg>
        <pc:sldLayoutChg chg="add del">
          <pc:chgData name="Amman Soomro" userId="a7559cd061a41bbe" providerId="LiveId" clId="{7BED7F81-618E-471E-954F-522B51C56CC7}" dt="2022-09-28T13:48:41.607" v="982" actId="47"/>
          <pc:sldLayoutMkLst>
            <pc:docMk/>
            <pc:sldMasterMk cId="0" sldId="2147483666"/>
            <pc:sldLayoutMk cId="0" sldId="2147483658"/>
          </pc:sldLayoutMkLst>
        </pc:sldLayoutChg>
        <pc:sldLayoutChg chg="add del">
          <pc:chgData name="Amman Soomro" userId="a7559cd061a41bbe" providerId="LiveId" clId="{7BED7F81-618E-471E-954F-522B51C56CC7}" dt="2022-09-28T13:48:39.669" v="976" actId="47"/>
          <pc:sldLayoutMkLst>
            <pc:docMk/>
            <pc:sldMasterMk cId="0" sldId="2147483666"/>
            <pc:sldLayoutMk cId="0" sldId="2147483659"/>
          </pc:sldLayoutMkLst>
        </pc:sldLayoutChg>
        <pc:sldLayoutChg chg="add del">
          <pc:chgData name="Amman Soomro" userId="a7559cd061a41bbe" providerId="LiveId" clId="{7BED7F81-618E-471E-954F-522B51C56CC7}" dt="2022-09-28T13:48:39.869" v="977" actId="47"/>
          <pc:sldLayoutMkLst>
            <pc:docMk/>
            <pc:sldMasterMk cId="0" sldId="2147483666"/>
            <pc:sldLayoutMk cId="0" sldId="2147483661"/>
          </pc:sldLayoutMkLst>
        </pc:sldLayoutChg>
        <pc:sldLayoutChg chg="add del">
          <pc:chgData name="Amman Soomro" userId="a7559cd061a41bbe" providerId="LiveId" clId="{7BED7F81-618E-471E-954F-522B51C56CC7}" dt="2022-09-28T13:48:40.226" v="978" actId="47"/>
          <pc:sldLayoutMkLst>
            <pc:docMk/>
            <pc:sldMasterMk cId="0" sldId="2147483666"/>
            <pc:sldLayoutMk cId="0" sldId="2147483662"/>
          </pc:sldLayoutMkLst>
        </pc:sldLayoutChg>
      </pc:sldMasterChg>
      <pc:sldMasterChg chg="add del addSldLayout delSldLayout">
        <pc:chgData name="Amman Soomro" userId="a7559cd061a41bbe" providerId="LiveId" clId="{7BED7F81-618E-471E-954F-522B51C56CC7}" dt="2022-09-28T13:48:40.810" v="980" actId="47"/>
        <pc:sldMasterMkLst>
          <pc:docMk/>
          <pc:sldMasterMk cId="0" sldId="2147483667"/>
        </pc:sldMasterMkLst>
        <pc:sldLayoutChg chg="add del">
          <pc:chgData name="Amman Soomro" userId="a7559cd061a41bbe" providerId="LiveId" clId="{7BED7F81-618E-471E-954F-522B51C56CC7}" dt="2022-09-28T13:48:40.810" v="980" actId="47"/>
          <pc:sldLayoutMkLst>
            <pc:docMk/>
            <pc:sldMasterMk cId="0" sldId="2147483667"/>
            <pc:sldLayoutMk cId="0" sldId="214748366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9658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425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3927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60" r:id="rId6"/>
    <p:sldLayoutId id="214748366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11296B-98A8-A027-815F-50D7B8F4661C}"/>
              </a:ext>
            </a:extLst>
          </p:cNvPr>
          <p:cNvPicPr>
            <a:picLocks noChangeAspect="1"/>
          </p:cNvPicPr>
          <p:nvPr/>
        </p:nvPicPr>
        <p:blipFill>
          <a:blip r:embed="rId3"/>
          <a:stretch>
            <a:fillRect/>
          </a:stretch>
        </p:blipFill>
        <p:spPr>
          <a:xfrm>
            <a:off x="0" y="-187287"/>
            <a:ext cx="9144000" cy="5518073"/>
          </a:xfrm>
          <a:prstGeom prst="rect">
            <a:avLst/>
          </a:prstGeom>
        </p:spPr>
      </p:pic>
    </p:spTree>
    <p:extLst>
      <p:ext uri="{BB962C8B-B14F-4D97-AF65-F5344CB8AC3E}">
        <p14:creationId xmlns:p14="http://schemas.microsoft.com/office/powerpoint/2010/main" val="135123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Project Milestones</a:t>
            </a:r>
            <a:endParaRPr dirty="0"/>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237781" y="4241344"/>
            <a:ext cx="1651939"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b="1" dirty="0">
                <a:solidFill>
                  <a:srgbClr val="FFFFFF"/>
                </a:solidFill>
              </a:rPr>
              <a:t>Design and Analysis: SDS</a:t>
            </a:r>
            <a:endParaRPr sz="1000" b="1" dirty="0">
              <a:solidFill>
                <a:srgbClr val="FFFFFF"/>
              </a:solidFill>
            </a:endParaRPr>
          </a:p>
        </p:txBody>
      </p:sp>
      <p:sp>
        <p:nvSpPr>
          <p:cNvPr id="1039" name="Google Shape;1039;p37"/>
          <p:cNvSpPr txBox="1">
            <a:spLocks noGrp="1"/>
          </p:cNvSpPr>
          <p:nvPr>
            <p:ph type="ctrTitle" idx="4294967295"/>
          </p:nvPr>
        </p:nvSpPr>
        <p:spPr>
          <a:xfrm>
            <a:off x="2643116" y="1537911"/>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4 Weeks</a:t>
            </a:r>
            <a:endParaRPr sz="1000" dirty="0">
              <a:solidFill>
                <a:srgbClr val="FFFFFF"/>
              </a:solidFill>
            </a:endParaRPr>
          </a:p>
        </p:txBody>
      </p:sp>
      <p:sp>
        <p:nvSpPr>
          <p:cNvPr id="1040" name="Google Shape;1040;p37"/>
          <p:cNvSpPr txBox="1">
            <a:spLocks noGrp="1"/>
          </p:cNvSpPr>
          <p:nvPr>
            <p:ph type="ctrTitle" idx="4294967295"/>
          </p:nvPr>
        </p:nvSpPr>
        <p:spPr>
          <a:xfrm>
            <a:off x="3662440" y="4046700"/>
            <a:ext cx="868802"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6-8 Weeks</a:t>
            </a:r>
            <a:endParaRPr sz="1000" dirty="0">
              <a:solidFill>
                <a:srgbClr val="FFFFFF"/>
              </a:solidFill>
            </a:endParaRPr>
          </a:p>
        </p:txBody>
      </p:sp>
      <p:sp>
        <p:nvSpPr>
          <p:cNvPr id="1041" name="Google Shape;1041;p37"/>
          <p:cNvSpPr txBox="1">
            <a:spLocks noGrp="1"/>
          </p:cNvSpPr>
          <p:nvPr>
            <p:ph type="ctrTitle" idx="4294967295"/>
          </p:nvPr>
        </p:nvSpPr>
        <p:spPr>
          <a:xfrm>
            <a:off x="4585210" y="1560901"/>
            <a:ext cx="1021252" cy="1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8-10 Weeks</a:t>
            </a:r>
            <a:endParaRPr sz="1000" dirty="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4 Weeks</a:t>
            </a:r>
            <a:endParaRPr sz="1000" dirty="0">
              <a:solidFill>
                <a:srgbClr val="FFFFFF"/>
              </a:solidFill>
            </a:endParaRPr>
          </a:p>
        </p:txBody>
      </p:sp>
      <p:sp>
        <p:nvSpPr>
          <p:cNvPr id="1043" name="Google Shape;1043;p37"/>
          <p:cNvSpPr txBox="1">
            <a:spLocks noGrp="1"/>
          </p:cNvSpPr>
          <p:nvPr>
            <p:ph type="subTitle" idx="4294967295"/>
          </p:nvPr>
        </p:nvSpPr>
        <p:spPr>
          <a:xfrm>
            <a:off x="4048435" y="1689550"/>
            <a:ext cx="2228446"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b="1" dirty="0"/>
              <a:t>Coding and Database Integration</a:t>
            </a:r>
            <a:endParaRPr sz="1000" b="1" dirty="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b="1" dirty="0"/>
              <a:t>Project Testing</a:t>
            </a:r>
            <a:endParaRPr sz="1000" b="1" dirty="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b="1" dirty="0">
                <a:solidFill>
                  <a:srgbClr val="FFFFFF"/>
                </a:solidFill>
              </a:rPr>
              <a:t>Data Gathering: SRS</a:t>
            </a:r>
            <a:endParaRPr sz="1000" b="1" dirty="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dirty="0">
                <a:solidFill>
                  <a:srgbClr val="FFFFFF"/>
                </a:solidFill>
              </a:rPr>
              <a:t>Project</a:t>
            </a:r>
            <a:endParaRPr sz="1000" dirty="0">
              <a:solidFill>
                <a:srgbClr val="FFFFFF"/>
              </a:solidFill>
            </a:endParaRPr>
          </a:p>
          <a:p>
            <a:pPr marL="0" lvl="0" indent="0" algn="r" rtl="0">
              <a:spcBef>
                <a:spcPts val="0"/>
              </a:spcBef>
              <a:spcAft>
                <a:spcPts val="0"/>
              </a:spcAft>
              <a:buNone/>
            </a:pPr>
            <a:r>
              <a:rPr lang="es" sz="1000" dirty="0">
                <a:solidFill>
                  <a:srgbClr val="FFFFFF"/>
                </a:solidFill>
              </a:rPr>
              <a:t>Initiation</a:t>
            </a:r>
            <a:endParaRPr sz="1000" dirty="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FFFFF"/>
                </a:solidFill>
              </a:rPr>
              <a:t>Project Delivery</a:t>
            </a:r>
            <a:endParaRPr sz="1000" dirty="0">
              <a:solidFill>
                <a:srgbClr val="FFFFFF"/>
              </a:solidFill>
            </a:endParaRPr>
          </a:p>
        </p:txBody>
      </p:sp>
      <p:grpSp>
        <p:nvGrpSpPr>
          <p:cNvPr id="1053" name="Google Shape;1053;p37"/>
          <p:cNvGrpSpPr/>
          <p:nvPr/>
        </p:nvGrpSpPr>
        <p:grpSpPr>
          <a:xfrm>
            <a:off x="6011191" y="2885269"/>
            <a:ext cx="245985" cy="305009"/>
            <a:chOff x="736175" y="1051000"/>
            <a:chExt cx="1678300" cy="2081000"/>
          </a:xfrm>
          <a:solidFill>
            <a:schemeClr val="accent5">
              <a:lumMod val="60000"/>
              <a:lumOff val="40000"/>
            </a:schemeClr>
          </a:solidFill>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2" name="Google Shape;7017;p54">
            <a:extLst>
              <a:ext uri="{FF2B5EF4-FFF2-40B4-BE49-F238E27FC236}">
                <a16:creationId xmlns:a16="http://schemas.microsoft.com/office/drawing/2014/main" id="{A738F3AB-A903-9D65-F4F8-45E6F8CA1D85}"/>
              </a:ext>
            </a:extLst>
          </p:cNvPr>
          <p:cNvGrpSpPr/>
          <p:nvPr/>
        </p:nvGrpSpPr>
        <p:grpSpPr>
          <a:xfrm>
            <a:off x="3903433" y="2870682"/>
            <a:ext cx="310644" cy="310671"/>
            <a:chOff x="3497300" y="3955025"/>
            <a:chExt cx="295375" cy="295400"/>
          </a:xfrm>
          <a:solidFill>
            <a:schemeClr val="accent5">
              <a:lumMod val="60000"/>
              <a:lumOff val="40000"/>
            </a:schemeClr>
          </a:solidFill>
        </p:grpSpPr>
        <p:sp>
          <p:nvSpPr>
            <p:cNvPr id="3" name="Google Shape;7018;p54">
              <a:extLst>
                <a:ext uri="{FF2B5EF4-FFF2-40B4-BE49-F238E27FC236}">
                  <a16:creationId xmlns:a16="http://schemas.microsoft.com/office/drawing/2014/main" id="{D849B6C6-F74B-DFD0-3B63-E209E98D928F}"/>
                </a:ext>
              </a:extLst>
            </p:cNvPr>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019;p54">
              <a:extLst>
                <a:ext uri="{FF2B5EF4-FFF2-40B4-BE49-F238E27FC236}">
                  <a16:creationId xmlns:a16="http://schemas.microsoft.com/office/drawing/2014/main" id="{ED5C5AF5-0BFA-7B66-9132-5CFA8BC593E4}"/>
                </a:ext>
              </a:extLst>
            </p:cNvPr>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020;p54">
              <a:extLst>
                <a:ext uri="{FF2B5EF4-FFF2-40B4-BE49-F238E27FC236}">
                  <a16:creationId xmlns:a16="http://schemas.microsoft.com/office/drawing/2014/main" id="{4C3AB8C3-066D-3465-3AAD-838A69123C3F}"/>
                </a:ext>
              </a:extLst>
            </p:cNvPr>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7960;p56">
            <a:extLst>
              <a:ext uri="{FF2B5EF4-FFF2-40B4-BE49-F238E27FC236}">
                <a16:creationId xmlns:a16="http://schemas.microsoft.com/office/drawing/2014/main" id="{E8FC9FD3-12F5-FE3F-37A2-1537764109D4}"/>
              </a:ext>
            </a:extLst>
          </p:cNvPr>
          <p:cNvGrpSpPr/>
          <p:nvPr/>
        </p:nvGrpSpPr>
        <p:grpSpPr>
          <a:xfrm>
            <a:off x="2902344" y="2885269"/>
            <a:ext cx="242389" cy="277112"/>
            <a:chOff x="-47505300" y="3200500"/>
            <a:chExt cx="263875" cy="301675"/>
          </a:xfrm>
          <a:solidFill>
            <a:schemeClr val="accent5">
              <a:lumMod val="60000"/>
              <a:lumOff val="40000"/>
            </a:schemeClr>
          </a:solidFill>
        </p:grpSpPr>
        <p:sp>
          <p:nvSpPr>
            <p:cNvPr id="7" name="Google Shape;7961;p56">
              <a:extLst>
                <a:ext uri="{FF2B5EF4-FFF2-40B4-BE49-F238E27FC236}">
                  <a16:creationId xmlns:a16="http://schemas.microsoft.com/office/drawing/2014/main" id="{70751F44-3F43-890A-3414-E253521A8F70}"/>
                </a:ext>
              </a:extLst>
            </p:cNvPr>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7962;p56">
              <a:extLst>
                <a:ext uri="{FF2B5EF4-FFF2-40B4-BE49-F238E27FC236}">
                  <a16:creationId xmlns:a16="http://schemas.microsoft.com/office/drawing/2014/main" id="{FC0C6582-B50C-9FDC-26FA-AF7D145CBFD8}"/>
                </a:ext>
              </a:extLst>
            </p:cNvPr>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63;p56">
              <a:extLst>
                <a:ext uri="{FF2B5EF4-FFF2-40B4-BE49-F238E27FC236}">
                  <a16:creationId xmlns:a16="http://schemas.microsoft.com/office/drawing/2014/main" id="{C09376A4-0714-3515-098D-074A5F49706A}"/>
                </a:ext>
              </a:extLst>
            </p:cNvPr>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964;p56">
              <a:extLst>
                <a:ext uri="{FF2B5EF4-FFF2-40B4-BE49-F238E27FC236}">
                  <a16:creationId xmlns:a16="http://schemas.microsoft.com/office/drawing/2014/main" id="{7F489BB2-B31E-6E4A-2263-8C624289DD91}"/>
                </a:ext>
              </a:extLst>
            </p:cNvPr>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65;p56">
              <a:extLst>
                <a:ext uri="{FF2B5EF4-FFF2-40B4-BE49-F238E27FC236}">
                  <a16:creationId xmlns:a16="http://schemas.microsoft.com/office/drawing/2014/main" id="{3DC68A8B-5B29-F14B-FF72-234BB7A19250}"/>
                </a:ext>
              </a:extLst>
            </p:cNvPr>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66;p56">
              <a:extLst>
                <a:ext uri="{FF2B5EF4-FFF2-40B4-BE49-F238E27FC236}">
                  <a16:creationId xmlns:a16="http://schemas.microsoft.com/office/drawing/2014/main" id="{86A152AC-CFCF-191D-7FE8-8C810A57D54D}"/>
                </a:ext>
              </a:extLst>
            </p:cNvPr>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67;p56">
              <a:extLst>
                <a:ext uri="{FF2B5EF4-FFF2-40B4-BE49-F238E27FC236}">
                  <a16:creationId xmlns:a16="http://schemas.microsoft.com/office/drawing/2014/main" id="{A48E0905-0D82-867B-E2BD-47EB19709E76}"/>
                </a:ext>
              </a:extLst>
            </p:cNvPr>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68;p56">
              <a:extLst>
                <a:ext uri="{FF2B5EF4-FFF2-40B4-BE49-F238E27FC236}">
                  <a16:creationId xmlns:a16="http://schemas.microsoft.com/office/drawing/2014/main" id="{EE93E67A-C5CB-31D2-0320-71B8988DE0E8}"/>
                </a:ext>
              </a:extLst>
            </p:cNvPr>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69;p56">
              <a:extLst>
                <a:ext uri="{FF2B5EF4-FFF2-40B4-BE49-F238E27FC236}">
                  <a16:creationId xmlns:a16="http://schemas.microsoft.com/office/drawing/2014/main" id="{69A7DE68-69A1-4B54-D947-06E13883FC20}"/>
                </a:ext>
              </a:extLst>
            </p:cNvPr>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70;p56">
              <a:extLst>
                <a:ext uri="{FF2B5EF4-FFF2-40B4-BE49-F238E27FC236}">
                  <a16:creationId xmlns:a16="http://schemas.microsoft.com/office/drawing/2014/main" id="{4CE24573-E692-C74E-6E91-D8C1D0ADB152}"/>
                </a:ext>
              </a:extLst>
            </p:cNvPr>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71;p56">
              <a:extLst>
                <a:ext uri="{FF2B5EF4-FFF2-40B4-BE49-F238E27FC236}">
                  <a16:creationId xmlns:a16="http://schemas.microsoft.com/office/drawing/2014/main" id="{89DC7122-D5DC-1A8A-83D3-D5BE5F5FE159}"/>
                </a:ext>
              </a:extLst>
            </p:cNvPr>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72;p56">
              <a:extLst>
                <a:ext uri="{FF2B5EF4-FFF2-40B4-BE49-F238E27FC236}">
                  <a16:creationId xmlns:a16="http://schemas.microsoft.com/office/drawing/2014/main" id="{009F3226-E0F3-2C5B-B26B-DD624FB64CE6}"/>
                </a:ext>
              </a:extLst>
            </p:cNvPr>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73;p56">
              <a:extLst>
                <a:ext uri="{FF2B5EF4-FFF2-40B4-BE49-F238E27FC236}">
                  <a16:creationId xmlns:a16="http://schemas.microsoft.com/office/drawing/2014/main" id="{65AF6DA5-FEBC-0F65-46C0-16BF613EBF65}"/>
                </a:ext>
              </a:extLst>
            </p:cNvPr>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6411;p53">
            <a:extLst>
              <a:ext uri="{FF2B5EF4-FFF2-40B4-BE49-F238E27FC236}">
                <a16:creationId xmlns:a16="http://schemas.microsoft.com/office/drawing/2014/main" id="{D67F30A3-019B-8982-87C5-831A72DBBE7B}"/>
              </a:ext>
            </a:extLst>
          </p:cNvPr>
          <p:cNvSpPr/>
          <p:nvPr/>
        </p:nvSpPr>
        <p:spPr>
          <a:xfrm>
            <a:off x="5001458" y="2874128"/>
            <a:ext cx="214746" cy="297947"/>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t>Does anyone have any question?</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s" sz="1000" dirty="0">
                <a:uFill>
                  <a:noFill/>
                </a:uFill>
                <a:hlinkClick r:id="rId3"/>
              </a:rPr>
              <a:t>addyouremail@freepik.com</a:t>
            </a:r>
            <a:endParaRPr sz="1000" dirty="0"/>
          </a:p>
          <a:p>
            <a:pPr marL="0" lvl="0" indent="0" algn="l" rtl="0">
              <a:spcBef>
                <a:spcPts val="0"/>
              </a:spcBef>
              <a:spcAft>
                <a:spcPts val="0"/>
              </a:spcAft>
              <a:buNone/>
            </a:pPr>
            <a:r>
              <a:rPr lang="es" sz="1000" dirty="0"/>
              <a:t>+91 620 421 838</a:t>
            </a:r>
            <a:endParaRPr sz="1000" dirty="0"/>
          </a:p>
          <a:p>
            <a:pPr marL="0" lvl="0" indent="0" algn="l" rtl="0">
              <a:spcBef>
                <a:spcPts val="0"/>
              </a:spcBef>
              <a:spcAft>
                <a:spcPts val="0"/>
              </a:spcAft>
              <a:buNone/>
            </a:pPr>
            <a:r>
              <a:rPr lang="es" sz="1000" dirty="0"/>
              <a:t>yourcompany.com</a:t>
            </a:r>
            <a:endParaRPr sz="1000"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THE TEAM</a:t>
            </a:r>
            <a:endParaRPr dirty="0"/>
          </a:p>
        </p:txBody>
      </p:sp>
      <p:pic>
        <p:nvPicPr>
          <p:cNvPr id="1109" name="Google Shape;1109;p39"/>
          <p:cNvPicPr preferRelativeResize="0"/>
          <p:nvPr/>
        </p:nvPicPr>
        <p:blipFill>
          <a:blip r:embed="rId3"/>
          <a:srcRect l="24029" r="24029"/>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srcRect l="4330" t="19231" r="13420" b="26923"/>
          <a:stretch/>
        </p:blipFill>
        <p:spPr>
          <a:xfrm rot="16200000">
            <a:off x="2093246" y="2467821"/>
            <a:ext cx="3309202" cy="1280160"/>
          </a:xfrm>
          <a:prstGeom prst="rect">
            <a:avLst/>
          </a:prstGeom>
          <a:noFill/>
          <a:ln>
            <a:noFill/>
          </a:ln>
        </p:spPr>
      </p:pic>
      <p:pic>
        <p:nvPicPr>
          <p:cNvPr id="1111" name="Google Shape;1111;p39"/>
          <p:cNvPicPr preferRelativeResize="0"/>
          <p:nvPr/>
        </p:nvPicPr>
        <p:blipFill>
          <a:blip r:embed="rId5"/>
          <a:srcRect l="20599" r="20599"/>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900" dirty="0">
                <a:solidFill>
                  <a:srgbClr val="FFFFFF"/>
                </a:solidFill>
              </a:rPr>
              <a:t>Member 02</a:t>
            </a:r>
            <a:endParaRPr sz="900" dirty="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dirty="0">
                <a:solidFill>
                  <a:srgbClr val="FFFFFF"/>
                </a:solidFill>
              </a:rPr>
              <a:t>Member 01</a:t>
            </a:r>
            <a:endParaRPr sz="900" dirty="0">
              <a:solidFill>
                <a:srgbClr val="FFFFFF"/>
              </a:solidFill>
            </a:endParaRPr>
          </a:p>
        </p:txBody>
      </p:sp>
      <p:sp>
        <p:nvSpPr>
          <p:cNvPr id="1117" name="Google Shape;1117;p39"/>
          <p:cNvSpPr txBox="1">
            <a:spLocks noGrp="1"/>
          </p:cNvSpPr>
          <p:nvPr>
            <p:ph type="subTitle" idx="4294967295"/>
          </p:nvPr>
        </p:nvSpPr>
        <p:spPr>
          <a:xfrm>
            <a:off x="5745892" y="4038600"/>
            <a:ext cx="2335200" cy="3698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dirty="0">
                <a:solidFill>
                  <a:srgbClr val="FFFFFF"/>
                </a:solidFill>
              </a:rPr>
              <a:t>Group Leader</a:t>
            </a:r>
          </a:p>
          <a:p>
            <a:pPr marL="0" lvl="0" indent="0" algn="l" rtl="0">
              <a:spcBef>
                <a:spcPts val="0"/>
              </a:spcBef>
              <a:spcAft>
                <a:spcPts val="1600"/>
              </a:spcAft>
              <a:buNone/>
            </a:pPr>
            <a:endParaRPr sz="900" dirty="0">
              <a:solidFill>
                <a:srgbClr val="FFFFFF"/>
              </a:solidFill>
            </a:endParaRPr>
          </a:p>
        </p:txBody>
      </p:sp>
      <p:sp>
        <p:nvSpPr>
          <p:cNvPr id="1118" name="Google Shape;1118;p39"/>
          <p:cNvSpPr txBox="1">
            <a:spLocks noGrp="1"/>
          </p:cNvSpPr>
          <p:nvPr>
            <p:ph type="ctrTitle" idx="4294967295"/>
          </p:nvPr>
        </p:nvSpPr>
        <p:spPr>
          <a:xfrm>
            <a:off x="5745906" y="1708787"/>
            <a:ext cx="2076000" cy="304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FFFFF"/>
                </a:solidFill>
              </a:rPr>
              <a:t>Mashood Nadeem</a:t>
            </a:r>
            <a:endParaRPr sz="1000" dirty="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FFFFF"/>
                </a:solidFill>
              </a:rPr>
              <a:t>Naba Jafri</a:t>
            </a:r>
            <a:endParaRPr sz="1000" dirty="0">
              <a:solidFill>
                <a:srgbClr val="FFFFFF"/>
              </a:solidFill>
            </a:endParaRPr>
          </a:p>
        </p:txBody>
      </p:sp>
      <p:sp>
        <p:nvSpPr>
          <p:cNvPr id="1120" name="Google Shape;1120;p39"/>
          <p:cNvSpPr txBox="1">
            <a:spLocks noGrp="1"/>
          </p:cNvSpPr>
          <p:nvPr>
            <p:ph type="ctrTitle" idx="4294967295"/>
          </p:nvPr>
        </p:nvSpPr>
        <p:spPr>
          <a:xfrm>
            <a:off x="5745906" y="3842387"/>
            <a:ext cx="2076000" cy="2779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FFFFF"/>
                </a:solidFill>
              </a:rPr>
              <a:t>Amman Soomro</a:t>
            </a:r>
            <a:endParaRPr sz="1000" dirty="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Table of Content</a:t>
            </a:r>
            <a:endParaRPr dirty="0"/>
          </a:p>
        </p:txBody>
      </p:sp>
      <p:sp>
        <p:nvSpPr>
          <p:cNvPr id="220" name="Google Shape;220;p23"/>
          <p:cNvSpPr txBox="1">
            <a:spLocks noGrp="1"/>
          </p:cNvSpPr>
          <p:nvPr>
            <p:ph type="title" idx="2"/>
          </p:nvPr>
        </p:nvSpPr>
        <p:spPr>
          <a:xfrm>
            <a:off x="2435300" y="3562496"/>
            <a:ext cx="713806"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03</a:t>
            </a:r>
            <a:endParaRPr dirty="0">
              <a:solidFill>
                <a:schemeClr val="accent1"/>
              </a:solidFill>
            </a:endParaRPr>
          </a:p>
        </p:txBody>
      </p:sp>
      <p:sp>
        <p:nvSpPr>
          <p:cNvPr id="222" name="Google Shape;222;p23"/>
          <p:cNvSpPr txBox="1">
            <a:spLocks noGrp="1"/>
          </p:cNvSpPr>
          <p:nvPr>
            <p:ph type="title" idx="4"/>
          </p:nvPr>
        </p:nvSpPr>
        <p:spPr>
          <a:xfrm>
            <a:off x="5123057" y="1773404"/>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04</a:t>
            </a:r>
            <a:endParaRPr dirty="0">
              <a:solidFill>
                <a:schemeClr val="accent1"/>
              </a:solidFill>
            </a:endParaRPr>
          </a:p>
        </p:txBody>
      </p:sp>
      <p:sp>
        <p:nvSpPr>
          <p:cNvPr id="224" name="Google Shape;224;p23"/>
          <p:cNvSpPr txBox="1">
            <a:spLocks noGrp="1"/>
          </p:cNvSpPr>
          <p:nvPr>
            <p:ph type="title" idx="6"/>
          </p:nvPr>
        </p:nvSpPr>
        <p:spPr>
          <a:xfrm>
            <a:off x="5123057" y="2670129"/>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05</a:t>
            </a:r>
            <a:endParaRPr dirty="0">
              <a:solidFill>
                <a:schemeClr val="accent1"/>
              </a:solidFill>
            </a:endParaRPr>
          </a:p>
        </p:txBody>
      </p:sp>
      <p:sp>
        <p:nvSpPr>
          <p:cNvPr id="226" name="Google Shape;226;p23"/>
          <p:cNvSpPr txBox="1">
            <a:spLocks noGrp="1"/>
          </p:cNvSpPr>
          <p:nvPr>
            <p:ph type="title" idx="8"/>
          </p:nvPr>
        </p:nvSpPr>
        <p:spPr>
          <a:xfrm>
            <a:off x="5819206" y="3536062"/>
            <a:ext cx="73875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06</a:t>
            </a:r>
            <a:endParaRPr dirty="0">
              <a:solidFill>
                <a:schemeClr val="accent1"/>
              </a:solidFill>
            </a:endParaRPr>
          </a:p>
        </p:txBody>
      </p:sp>
      <p:sp>
        <p:nvSpPr>
          <p:cNvPr id="228" name="Google Shape;228;p23"/>
          <p:cNvSpPr txBox="1">
            <a:spLocks noGrp="1"/>
          </p:cNvSpPr>
          <p:nvPr>
            <p:ph type="title" idx="13"/>
          </p:nvPr>
        </p:nvSpPr>
        <p:spPr>
          <a:xfrm>
            <a:off x="2563167" y="177340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01</a:t>
            </a:r>
            <a:endParaRPr dirty="0">
              <a:solidFill>
                <a:schemeClr val="accent1"/>
              </a:solidFill>
            </a:endParaRPr>
          </a:p>
        </p:txBody>
      </p:sp>
      <p:sp>
        <p:nvSpPr>
          <p:cNvPr id="230" name="Google Shape;230;p23"/>
          <p:cNvSpPr txBox="1">
            <a:spLocks noGrp="1"/>
          </p:cNvSpPr>
          <p:nvPr>
            <p:ph type="title" idx="15"/>
          </p:nvPr>
        </p:nvSpPr>
        <p:spPr>
          <a:xfrm>
            <a:off x="2563167" y="267013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accent1"/>
                </a:solidFill>
              </a:rPr>
              <a:t>02</a:t>
            </a:r>
            <a:endParaRPr dirty="0">
              <a:solidFill>
                <a:schemeClr val="accent1"/>
              </a:solidFill>
            </a:endParaRPr>
          </a:p>
        </p:txBody>
      </p:sp>
      <p:sp>
        <p:nvSpPr>
          <p:cNvPr id="231" name="Google Shape;231;p23"/>
          <p:cNvSpPr txBox="1">
            <a:spLocks noGrp="1"/>
          </p:cNvSpPr>
          <p:nvPr>
            <p:ph type="ctrTitle" idx="16"/>
          </p:nvPr>
        </p:nvSpPr>
        <p:spPr>
          <a:xfrm>
            <a:off x="5352316" y="388107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600" dirty="0"/>
              <a:t>Milestone</a:t>
            </a:r>
            <a:endParaRPr sz="1600" dirty="0"/>
          </a:p>
        </p:txBody>
      </p:sp>
      <p:sp>
        <p:nvSpPr>
          <p:cNvPr id="232" name="Google Shape;232;p23"/>
          <p:cNvSpPr txBox="1">
            <a:spLocks noGrp="1"/>
          </p:cNvSpPr>
          <p:nvPr>
            <p:ph type="ctrTitle" idx="17"/>
          </p:nvPr>
        </p:nvSpPr>
        <p:spPr>
          <a:xfrm>
            <a:off x="511284" y="212652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sz="1600" dirty="0"/>
              <a:t>Problem Statement</a:t>
            </a:r>
            <a:endParaRPr sz="1600" dirty="0"/>
          </a:p>
        </p:txBody>
      </p:sp>
      <p:sp>
        <p:nvSpPr>
          <p:cNvPr id="233" name="Google Shape;233;p23"/>
          <p:cNvSpPr txBox="1">
            <a:spLocks noGrp="1"/>
          </p:cNvSpPr>
          <p:nvPr>
            <p:ph type="ctrTitle" idx="18"/>
          </p:nvPr>
        </p:nvSpPr>
        <p:spPr>
          <a:xfrm>
            <a:off x="511284" y="3001357"/>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sz="1600" dirty="0"/>
              <a:t>Motivation</a:t>
            </a:r>
            <a:endParaRPr sz="1600" dirty="0"/>
          </a:p>
        </p:txBody>
      </p:sp>
      <p:sp>
        <p:nvSpPr>
          <p:cNvPr id="234" name="Google Shape;234;p23"/>
          <p:cNvSpPr txBox="1">
            <a:spLocks noGrp="1"/>
          </p:cNvSpPr>
          <p:nvPr>
            <p:ph type="ctrTitle" idx="19"/>
          </p:nvPr>
        </p:nvSpPr>
        <p:spPr>
          <a:xfrm>
            <a:off x="1549284" y="39591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1600" dirty="0"/>
              <a:t>Objective</a:t>
            </a:r>
            <a:endParaRPr sz="1600" dirty="0"/>
          </a:p>
        </p:txBody>
      </p:sp>
      <p:sp>
        <p:nvSpPr>
          <p:cNvPr id="235" name="Google Shape;235;p23"/>
          <p:cNvSpPr txBox="1">
            <a:spLocks noGrp="1"/>
          </p:cNvSpPr>
          <p:nvPr>
            <p:ph type="ctrTitle" idx="20"/>
          </p:nvPr>
        </p:nvSpPr>
        <p:spPr>
          <a:xfrm>
            <a:off x="6259257" y="2137681"/>
            <a:ext cx="2407787" cy="1761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1600" dirty="0"/>
              <a:t>Architectural Diagram</a:t>
            </a:r>
            <a:endParaRPr sz="1600" dirty="0"/>
          </a:p>
        </p:txBody>
      </p:sp>
      <p:sp>
        <p:nvSpPr>
          <p:cNvPr id="236" name="Google Shape;236;p23"/>
          <p:cNvSpPr txBox="1">
            <a:spLocks noGrp="1"/>
          </p:cNvSpPr>
          <p:nvPr>
            <p:ph type="ctrTitle" idx="21"/>
          </p:nvPr>
        </p:nvSpPr>
        <p:spPr>
          <a:xfrm>
            <a:off x="6308503" y="2979424"/>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1600" dirty="0"/>
              <a:t>Features</a:t>
            </a:r>
            <a:endParaRPr sz="1600" dirty="0"/>
          </a:p>
        </p:txBody>
      </p:sp>
      <p:sp>
        <p:nvSpPr>
          <p:cNvPr id="237" name="Google Shape;237;p23"/>
          <p:cNvSpPr/>
          <p:nvPr/>
        </p:nvSpPr>
        <p:spPr>
          <a:xfrm>
            <a:off x="3333447" y="281062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5069465" y="192462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333436" y="189821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5072650" y="3664153"/>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3315103" y="3775132"/>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15" name="Google Shape;630;p32">
            <a:extLst>
              <a:ext uri="{FF2B5EF4-FFF2-40B4-BE49-F238E27FC236}">
                <a16:creationId xmlns:a16="http://schemas.microsoft.com/office/drawing/2014/main" id="{96D26232-1D69-0F14-371C-875526B01010}"/>
              </a:ext>
            </a:extLst>
          </p:cNvPr>
          <p:cNvSpPr/>
          <p:nvPr/>
        </p:nvSpPr>
        <p:spPr>
          <a:xfrm>
            <a:off x="5069465" y="2804122"/>
            <a:ext cx="495518" cy="39187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643;p32">
            <a:extLst>
              <a:ext uri="{FF2B5EF4-FFF2-40B4-BE49-F238E27FC236}">
                <a16:creationId xmlns:a16="http://schemas.microsoft.com/office/drawing/2014/main" id="{4D886977-AEAC-9D90-CA9B-1CA0F0B06FDB}"/>
              </a:ext>
            </a:extLst>
          </p:cNvPr>
          <p:cNvGrpSpPr/>
          <p:nvPr/>
        </p:nvGrpSpPr>
        <p:grpSpPr>
          <a:xfrm>
            <a:off x="5199249" y="2860151"/>
            <a:ext cx="240731" cy="277613"/>
            <a:chOff x="2070550" y="767325"/>
            <a:chExt cx="1106150" cy="1613000"/>
          </a:xfrm>
        </p:grpSpPr>
        <p:sp>
          <p:nvSpPr>
            <p:cNvPr id="17" name="Google Shape;644;p32">
              <a:extLst>
                <a:ext uri="{FF2B5EF4-FFF2-40B4-BE49-F238E27FC236}">
                  <a16:creationId xmlns:a16="http://schemas.microsoft.com/office/drawing/2014/main" id="{D48A6B76-FE22-043B-66F2-371C9CAE045E}"/>
                </a:ext>
              </a:extLst>
            </p:cNvPr>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5;p32">
              <a:extLst>
                <a:ext uri="{FF2B5EF4-FFF2-40B4-BE49-F238E27FC236}">
                  <a16:creationId xmlns:a16="http://schemas.microsoft.com/office/drawing/2014/main" id="{1E9EFBC4-87BC-7471-E6F8-35BF292912E3}"/>
                </a:ext>
              </a:extLst>
            </p:cNvPr>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6;p32">
              <a:extLst>
                <a:ext uri="{FF2B5EF4-FFF2-40B4-BE49-F238E27FC236}">
                  <a16:creationId xmlns:a16="http://schemas.microsoft.com/office/drawing/2014/main" id="{A2F98D60-FC29-A3CA-3335-A3A3736CF8A1}"/>
                </a:ext>
              </a:extLst>
            </p:cNvPr>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08048" y="1102155"/>
            <a:ext cx="4534051"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Problem Statement</a:t>
            </a:r>
            <a:endParaRPr dirty="0">
              <a:solidFill>
                <a:srgbClr val="FFFFFF"/>
              </a:solidFill>
            </a:endParaRPr>
          </a:p>
        </p:txBody>
      </p:sp>
      <p:sp>
        <p:nvSpPr>
          <p:cNvPr id="297" name="Google Shape;297;p26"/>
          <p:cNvSpPr txBox="1">
            <a:spLocks noGrp="1"/>
          </p:cNvSpPr>
          <p:nvPr>
            <p:ph type="subTitle" idx="1"/>
          </p:nvPr>
        </p:nvSpPr>
        <p:spPr>
          <a:xfrm>
            <a:off x="4904716" y="1728160"/>
            <a:ext cx="4043450" cy="1420500"/>
          </a:xfrm>
          <a:prstGeom prst="rect">
            <a:avLst/>
          </a:prstGeom>
        </p:spPr>
        <p:txBody>
          <a:bodyPr spcFirstLastPara="1" wrap="square" lIns="91425" tIns="91425" rIns="91425" bIns="91425" anchor="t" anchorCtr="0">
            <a:noAutofit/>
          </a:bodyPr>
          <a:lstStyle/>
          <a:p>
            <a:pPr marL="0" marR="0">
              <a:lnSpc>
                <a:spcPct val="115000"/>
              </a:lnSpc>
              <a:spcBef>
                <a:spcPts val="500"/>
              </a:spcBef>
              <a:spcAft>
                <a:spcPts val="1000"/>
              </a:spcAft>
            </a:pPr>
            <a:r>
              <a:rPr lang="en-US" sz="1200" dirty="0">
                <a:effectLst/>
                <a:latin typeface="Roboto Light" panose="02000000000000000000" pitchFamily="2" charset="0"/>
                <a:ea typeface="Roboto Light" panose="02000000000000000000" pitchFamily="2" charset="0"/>
                <a:cs typeface="Times New Roman" panose="02020603050405020304" pitchFamily="18" charset="0"/>
              </a:rPr>
              <a:t>The objective is to eradicate the hassle incurred by the existent method as students highly desire to be facilitated. Students want assistance while going through the projects their seniors worked on, they require some recommendations for the electives they would be offered in order to pick the best one. Furthermore, struggle in the attainment of course material, and struggle of the final year in finding an idea or a direction for their FYP are one of the few issues faced by students</a:t>
            </a:r>
          </a:p>
        </p:txBody>
      </p:sp>
      <p:cxnSp>
        <p:nvCxnSpPr>
          <p:cNvPr id="298" name="Google Shape;298;p26"/>
          <p:cNvCxnSpPr>
            <a:cxnSpLocks/>
          </p:cNvCxnSpPr>
          <p:nvPr/>
        </p:nvCxnSpPr>
        <p:spPr>
          <a:xfrm>
            <a:off x="4893699" y="1639955"/>
            <a:ext cx="4054481" cy="3"/>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699" y="1737500"/>
            <a:ext cx="4534051"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Motivation</a:t>
            </a:r>
            <a:endParaRPr dirty="0">
              <a:solidFill>
                <a:srgbClr val="FFFFFF"/>
              </a:solidFill>
            </a:endParaRPr>
          </a:p>
        </p:txBody>
      </p:sp>
      <p:sp>
        <p:nvSpPr>
          <p:cNvPr id="297" name="Google Shape;297;p26"/>
          <p:cNvSpPr txBox="1">
            <a:spLocks noGrp="1"/>
          </p:cNvSpPr>
          <p:nvPr>
            <p:ph type="subTitle" idx="1"/>
          </p:nvPr>
        </p:nvSpPr>
        <p:spPr>
          <a:xfrm>
            <a:off x="4979350" y="2385843"/>
            <a:ext cx="4051997" cy="9412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FF"/>
                </a:solidFill>
              </a:rPr>
              <a:t>Rather than having data distributed throughout different places/sites such as GCR, Slate, Flex, GitHub, Facebook, Google Drive, etc. Why not have a single virtual “One Stop” where all the students are facilitated under one roof?</a:t>
            </a:r>
          </a:p>
        </p:txBody>
      </p:sp>
      <p:cxnSp>
        <p:nvCxnSpPr>
          <p:cNvPr id="298" name="Google Shape;298;p26"/>
          <p:cNvCxnSpPr>
            <a:cxnSpLocks/>
          </p:cNvCxnSpPr>
          <p:nvPr/>
        </p:nvCxnSpPr>
        <p:spPr>
          <a:xfrm>
            <a:off x="4979350" y="2275300"/>
            <a:ext cx="4054481" cy="3"/>
          </a:xfrm>
          <a:prstGeom prst="straightConnector1">
            <a:avLst/>
          </a:prstGeom>
          <a:noFill/>
          <a:ln w="9525" cap="flat" cmpd="sng">
            <a:solidFill>
              <a:schemeClr val="accent1"/>
            </a:solidFill>
            <a:prstDash val="solid"/>
            <a:round/>
            <a:headEnd type="none" w="med" len="med"/>
            <a:tailEnd type="none" w="med" len="med"/>
          </a:ln>
        </p:spPr>
      </p:cxnSp>
      <p:grpSp>
        <p:nvGrpSpPr>
          <p:cNvPr id="35" name="Google Shape;8815;p58">
            <a:extLst>
              <a:ext uri="{FF2B5EF4-FFF2-40B4-BE49-F238E27FC236}">
                <a16:creationId xmlns:a16="http://schemas.microsoft.com/office/drawing/2014/main" id="{60843FD6-75F6-E6D1-AE3E-B53C9236CCE2}"/>
              </a:ext>
            </a:extLst>
          </p:cNvPr>
          <p:cNvGrpSpPr/>
          <p:nvPr/>
        </p:nvGrpSpPr>
        <p:grpSpPr>
          <a:xfrm>
            <a:off x="1760648" y="226193"/>
            <a:ext cx="1299875" cy="1178758"/>
            <a:chOff x="-3768700" y="3253275"/>
            <a:chExt cx="301850" cy="291150"/>
          </a:xfrm>
          <a:solidFill>
            <a:schemeClr val="accent5">
              <a:lumMod val="60000"/>
              <a:lumOff val="40000"/>
            </a:schemeClr>
          </a:solidFill>
        </p:grpSpPr>
        <p:sp>
          <p:nvSpPr>
            <p:cNvPr id="36" name="Google Shape;8816;p58">
              <a:extLst>
                <a:ext uri="{FF2B5EF4-FFF2-40B4-BE49-F238E27FC236}">
                  <a16:creationId xmlns:a16="http://schemas.microsoft.com/office/drawing/2014/main" id="{E95441D2-EFFB-1F96-8380-95059205B110}"/>
                </a:ext>
              </a:extLst>
            </p:cNvPr>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17;p58">
              <a:extLst>
                <a:ext uri="{FF2B5EF4-FFF2-40B4-BE49-F238E27FC236}">
                  <a16:creationId xmlns:a16="http://schemas.microsoft.com/office/drawing/2014/main" id="{4D4C978E-C1FA-A937-7177-9258537D3095}"/>
                </a:ext>
              </a:extLst>
            </p:cNvPr>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18;p58">
              <a:extLst>
                <a:ext uri="{FF2B5EF4-FFF2-40B4-BE49-F238E27FC236}">
                  <a16:creationId xmlns:a16="http://schemas.microsoft.com/office/drawing/2014/main" id="{16F0548D-34E5-DDCC-3E80-240571A05E88}"/>
                </a:ext>
              </a:extLst>
            </p:cNvPr>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 name="Picture 39" descr="Graphical user interface, text">
            <a:extLst>
              <a:ext uri="{FF2B5EF4-FFF2-40B4-BE49-F238E27FC236}">
                <a16:creationId xmlns:a16="http://schemas.microsoft.com/office/drawing/2014/main" id="{78A5A9EE-17E6-C7EB-5F22-33352280CA04}"/>
              </a:ext>
            </a:extLst>
          </p:cNvPr>
          <p:cNvPicPr>
            <a:picLocks noChangeAspect="1"/>
          </p:cNvPicPr>
          <p:nvPr/>
        </p:nvPicPr>
        <p:blipFill>
          <a:blip r:embed="rId3"/>
          <a:stretch>
            <a:fillRect/>
          </a:stretch>
        </p:blipFill>
        <p:spPr>
          <a:xfrm>
            <a:off x="681835" y="1615378"/>
            <a:ext cx="3457500" cy="2945278"/>
          </a:xfrm>
          <a:prstGeom prst="rect">
            <a:avLst/>
          </a:prstGeom>
        </p:spPr>
      </p:pic>
      <p:pic>
        <p:nvPicPr>
          <p:cNvPr id="44" name="Picture 43" descr="Graphical user interface, text&#10;&#10;Description automatically generated">
            <a:extLst>
              <a:ext uri="{FF2B5EF4-FFF2-40B4-BE49-F238E27FC236}">
                <a16:creationId xmlns:a16="http://schemas.microsoft.com/office/drawing/2014/main" id="{447584DB-EE23-B365-A1B7-19C1CFA89970}"/>
              </a:ext>
            </a:extLst>
          </p:cNvPr>
          <p:cNvPicPr>
            <a:picLocks noChangeAspect="1"/>
          </p:cNvPicPr>
          <p:nvPr/>
        </p:nvPicPr>
        <p:blipFill>
          <a:blip r:embed="rId4"/>
          <a:stretch>
            <a:fillRect/>
          </a:stretch>
        </p:blipFill>
        <p:spPr>
          <a:xfrm>
            <a:off x="681834" y="1631530"/>
            <a:ext cx="3457501" cy="2929126"/>
          </a:xfrm>
          <a:prstGeom prst="rect">
            <a:avLst/>
          </a:prstGeom>
        </p:spPr>
      </p:pic>
      <p:pic>
        <p:nvPicPr>
          <p:cNvPr id="48" name="Picture 47" descr="Text&#10;&#10;Description automatically generated">
            <a:extLst>
              <a:ext uri="{FF2B5EF4-FFF2-40B4-BE49-F238E27FC236}">
                <a16:creationId xmlns:a16="http://schemas.microsoft.com/office/drawing/2014/main" id="{436870A1-B87E-1E05-9EAC-82193C1BDFFD}"/>
              </a:ext>
            </a:extLst>
          </p:cNvPr>
          <p:cNvPicPr>
            <a:picLocks noChangeAspect="1"/>
          </p:cNvPicPr>
          <p:nvPr/>
        </p:nvPicPr>
        <p:blipFill>
          <a:blip r:embed="rId5"/>
          <a:stretch>
            <a:fillRect/>
          </a:stretch>
        </p:blipFill>
        <p:spPr>
          <a:xfrm>
            <a:off x="681835" y="1609169"/>
            <a:ext cx="3457500" cy="2929127"/>
          </a:xfrm>
          <a:prstGeom prst="rect">
            <a:avLst/>
          </a:prstGeom>
        </p:spPr>
      </p:pic>
      <p:pic>
        <p:nvPicPr>
          <p:cNvPr id="52" name="Picture 51" descr="Text&#10;&#10;Description automatically generated">
            <a:extLst>
              <a:ext uri="{FF2B5EF4-FFF2-40B4-BE49-F238E27FC236}">
                <a16:creationId xmlns:a16="http://schemas.microsoft.com/office/drawing/2014/main" id="{6BB0C000-A42C-9966-21AD-25B7BE9B1DA5}"/>
              </a:ext>
            </a:extLst>
          </p:cNvPr>
          <p:cNvPicPr>
            <a:picLocks noChangeAspect="1"/>
          </p:cNvPicPr>
          <p:nvPr/>
        </p:nvPicPr>
        <p:blipFill>
          <a:blip r:embed="rId6"/>
          <a:stretch>
            <a:fillRect/>
          </a:stretch>
        </p:blipFill>
        <p:spPr>
          <a:xfrm>
            <a:off x="681833" y="1631530"/>
            <a:ext cx="3457500" cy="2935335"/>
          </a:xfrm>
          <a:prstGeom prst="rect">
            <a:avLst/>
          </a:prstGeom>
        </p:spPr>
      </p:pic>
      <p:pic>
        <p:nvPicPr>
          <p:cNvPr id="54" name="Picture 53" descr="Graphical user interface, text, application, chat or text message&#10;&#10;Description automatically generated">
            <a:extLst>
              <a:ext uri="{FF2B5EF4-FFF2-40B4-BE49-F238E27FC236}">
                <a16:creationId xmlns:a16="http://schemas.microsoft.com/office/drawing/2014/main" id="{87D62258-04C7-26B4-27C9-B0D9462CAD32}"/>
              </a:ext>
            </a:extLst>
          </p:cNvPr>
          <p:cNvPicPr>
            <a:picLocks noChangeAspect="1"/>
          </p:cNvPicPr>
          <p:nvPr/>
        </p:nvPicPr>
        <p:blipFill>
          <a:blip r:embed="rId7"/>
          <a:stretch>
            <a:fillRect/>
          </a:stretch>
        </p:blipFill>
        <p:spPr>
          <a:xfrm>
            <a:off x="708974" y="1631531"/>
            <a:ext cx="3430360" cy="2922918"/>
          </a:xfrm>
          <a:prstGeom prst="rect">
            <a:avLst/>
          </a:prstGeom>
        </p:spPr>
      </p:pic>
      <p:pic>
        <p:nvPicPr>
          <p:cNvPr id="58" name="Picture 57" descr="Graphical user interface, text&#10;&#10;Description automatically generated">
            <a:extLst>
              <a:ext uri="{FF2B5EF4-FFF2-40B4-BE49-F238E27FC236}">
                <a16:creationId xmlns:a16="http://schemas.microsoft.com/office/drawing/2014/main" id="{7EC95332-03ED-5BEB-7853-497364FD73A9}"/>
              </a:ext>
            </a:extLst>
          </p:cNvPr>
          <p:cNvPicPr>
            <a:picLocks noChangeAspect="1"/>
          </p:cNvPicPr>
          <p:nvPr/>
        </p:nvPicPr>
        <p:blipFill>
          <a:blip r:embed="rId8"/>
          <a:stretch>
            <a:fillRect/>
          </a:stretch>
        </p:blipFill>
        <p:spPr>
          <a:xfrm>
            <a:off x="681833" y="1602961"/>
            <a:ext cx="3430360" cy="2973848"/>
          </a:xfrm>
          <a:prstGeom prst="rect">
            <a:avLst/>
          </a:prstGeom>
        </p:spPr>
      </p:pic>
    </p:spTree>
    <p:extLst>
      <p:ext uri="{BB962C8B-B14F-4D97-AF65-F5344CB8AC3E}">
        <p14:creationId xmlns:p14="http://schemas.microsoft.com/office/powerpoint/2010/main" val="11629748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1000"/>
                                        <p:tgtEl>
                                          <p:spTgt spid="44"/>
                                        </p:tgtEl>
                                      </p:cBhvr>
                                    </p:animEffect>
                                    <p:anim calcmode="lin" valueType="num">
                                      <p:cBhvr>
                                        <p:cTn id="15" dur="1000" fill="hold"/>
                                        <p:tgtEl>
                                          <p:spTgt spid="44"/>
                                        </p:tgtEl>
                                        <p:attrNameLst>
                                          <p:attrName>ppt_x</p:attrName>
                                        </p:attrNameLst>
                                      </p:cBhvr>
                                      <p:tavLst>
                                        <p:tav tm="0">
                                          <p:val>
                                            <p:strVal val="#ppt_x"/>
                                          </p:val>
                                        </p:tav>
                                        <p:tav tm="100000">
                                          <p:val>
                                            <p:strVal val="#ppt_x"/>
                                          </p:val>
                                        </p:tav>
                                      </p:tavLst>
                                    </p:anim>
                                    <p:anim calcmode="lin" valueType="num">
                                      <p:cBhvr>
                                        <p:cTn id="1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1000"/>
                                        <p:tgtEl>
                                          <p:spTgt spid="48"/>
                                        </p:tgtEl>
                                      </p:cBhvr>
                                    </p:animEffect>
                                    <p:anim calcmode="lin" valueType="num">
                                      <p:cBhvr>
                                        <p:cTn id="22" dur="1000" fill="hold"/>
                                        <p:tgtEl>
                                          <p:spTgt spid="48"/>
                                        </p:tgtEl>
                                        <p:attrNameLst>
                                          <p:attrName>ppt_x</p:attrName>
                                        </p:attrNameLst>
                                      </p:cBhvr>
                                      <p:tavLst>
                                        <p:tav tm="0">
                                          <p:val>
                                            <p:strVal val="#ppt_x"/>
                                          </p:val>
                                        </p:tav>
                                        <p:tav tm="100000">
                                          <p:val>
                                            <p:strVal val="#ppt_x"/>
                                          </p:val>
                                        </p:tav>
                                      </p:tavLst>
                                    </p:anim>
                                    <p:anim calcmode="lin" valueType="num">
                                      <p:cBhvr>
                                        <p:cTn id="2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anim calcmode="lin" valueType="num">
                                      <p:cBhvr>
                                        <p:cTn id="29" dur="1000" fill="hold"/>
                                        <p:tgtEl>
                                          <p:spTgt spid="52"/>
                                        </p:tgtEl>
                                        <p:attrNameLst>
                                          <p:attrName>ppt_x</p:attrName>
                                        </p:attrNameLst>
                                      </p:cBhvr>
                                      <p:tavLst>
                                        <p:tav tm="0">
                                          <p:val>
                                            <p:strVal val="#ppt_x"/>
                                          </p:val>
                                        </p:tav>
                                        <p:tav tm="100000">
                                          <p:val>
                                            <p:strVal val="#ppt_x"/>
                                          </p:val>
                                        </p:tav>
                                      </p:tavLst>
                                    </p:anim>
                                    <p:anim calcmode="lin" valueType="num">
                                      <p:cBhvr>
                                        <p:cTn id="3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1000"/>
                                        <p:tgtEl>
                                          <p:spTgt spid="54"/>
                                        </p:tgtEl>
                                      </p:cBhvr>
                                    </p:animEffect>
                                    <p:anim calcmode="lin" valueType="num">
                                      <p:cBhvr>
                                        <p:cTn id="36" dur="1000" fill="hold"/>
                                        <p:tgtEl>
                                          <p:spTgt spid="54"/>
                                        </p:tgtEl>
                                        <p:attrNameLst>
                                          <p:attrName>ppt_x</p:attrName>
                                        </p:attrNameLst>
                                      </p:cBhvr>
                                      <p:tavLst>
                                        <p:tav tm="0">
                                          <p:val>
                                            <p:strVal val="#ppt_x"/>
                                          </p:val>
                                        </p:tav>
                                        <p:tav tm="100000">
                                          <p:val>
                                            <p:strVal val="#ppt_x"/>
                                          </p:val>
                                        </p:tav>
                                      </p:tavLst>
                                    </p:anim>
                                    <p:anim calcmode="lin" valueType="num">
                                      <p:cBhvr>
                                        <p:cTn id="3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1000"/>
                                        <p:tgtEl>
                                          <p:spTgt spid="58"/>
                                        </p:tgtEl>
                                      </p:cBhvr>
                                    </p:animEffect>
                                    <p:anim calcmode="lin" valueType="num">
                                      <p:cBhvr>
                                        <p:cTn id="43" dur="1000" fill="hold"/>
                                        <p:tgtEl>
                                          <p:spTgt spid="58"/>
                                        </p:tgtEl>
                                        <p:attrNameLst>
                                          <p:attrName>ppt_x</p:attrName>
                                        </p:attrNameLst>
                                      </p:cBhvr>
                                      <p:tavLst>
                                        <p:tav tm="0">
                                          <p:val>
                                            <p:strVal val="#ppt_x"/>
                                          </p:val>
                                        </p:tav>
                                        <p:tav tm="100000">
                                          <p:val>
                                            <p:strVal val="#ppt_x"/>
                                          </p:val>
                                        </p:tav>
                                      </p:tavLst>
                                    </p:anim>
                                    <p:anim calcmode="lin" valueType="num">
                                      <p:cBhvr>
                                        <p:cTn id="4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699" y="1737500"/>
            <a:ext cx="4534051"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Objectives</a:t>
            </a:r>
            <a:endParaRPr dirty="0">
              <a:solidFill>
                <a:srgbClr val="FFFFFF"/>
              </a:solidFill>
            </a:endParaRPr>
          </a:p>
        </p:txBody>
      </p:sp>
      <p:sp>
        <p:nvSpPr>
          <p:cNvPr id="297" name="Google Shape;297;p26"/>
          <p:cNvSpPr txBox="1">
            <a:spLocks noGrp="1"/>
          </p:cNvSpPr>
          <p:nvPr>
            <p:ph type="subTitle" idx="1"/>
          </p:nvPr>
        </p:nvSpPr>
        <p:spPr>
          <a:xfrm>
            <a:off x="4918845" y="2317013"/>
            <a:ext cx="4114986"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rgbClr val="FFFFFF"/>
                </a:solidFill>
              </a:rPr>
              <a:t>Provide Students with a user-friendly web application which let provides them </a:t>
            </a:r>
            <a:r>
              <a:rPr lang="en-US" dirty="0">
                <a:solidFill>
                  <a:srgbClr val="FFFFFF"/>
                </a:solidFill>
              </a:rPr>
              <a:t>always access to relevant course and teacher information</a:t>
            </a:r>
            <a:r>
              <a:rPr lang="es" dirty="0">
                <a:solidFill>
                  <a:srgbClr val="FFFFFF"/>
                </a:solidFill>
              </a:rPr>
              <a:t>.</a:t>
            </a:r>
          </a:p>
          <a:p>
            <a:pPr marL="0" lvl="0" indent="0" algn="l" rtl="0">
              <a:spcBef>
                <a:spcPts val="0"/>
              </a:spcBef>
              <a:spcAft>
                <a:spcPts val="0"/>
              </a:spcAft>
              <a:buNone/>
            </a:pPr>
            <a:r>
              <a:rPr lang="es" dirty="0">
                <a:solidFill>
                  <a:srgbClr val="FFFFFF"/>
                </a:solidFill>
              </a:rPr>
              <a:t>Make sure that they do not miss out on important emails and notifications due to any reason.</a:t>
            </a:r>
          </a:p>
          <a:p>
            <a:pPr marL="0" lvl="0" indent="0" algn="l" rtl="0">
              <a:spcBef>
                <a:spcPts val="0"/>
              </a:spcBef>
              <a:spcAft>
                <a:spcPts val="0"/>
              </a:spcAft>
              <a:buNone/>
            </a:pPr>
            <a:r>
              <a:rPr lang="en-US" dirty="0">
                <a:solidFill>
                  <a:srgbClr val="FFFFFF"/>
                </a:solidFill>
              </a:rPr>
              <a:t>Have Alumni help students regarding their queries and FYP ideas.</a:t>
            </a:r>
            <a:endParaRPr dirty="0">
              <a:solidFill>
                <a:srgbClr val="FFFFFF"/>
              </a:solidFill>
            </a:endParaRPr>
          </a:p>
        </p:txBody>
      </p:sp>
      <p:cxnSp>
        <p:nvCxnSpPr>
          <p:cNvPr id="298" name="Google Shape;298;p26"/>
          <p:cNvCxnSpPr>
            <a:cxnSpLocks/>
          </p:cNvCxnSpPr>
          <p:nvPr/>
        </p:nvCxnSpPr>
        <p:spPr>
          <a:xfrm>
            <a:off x="4979350" y="2275300"/>
            <a:ext cx="4054481" cy="3"/>
          </a:xfrm>
          <a:prstGeom prst="straightConnector1">
            <a:avLst/>
          </a:prstGeom>
          <a:noFill/>
          <a:ln w="9525" cap="flat" cmpd="sng">
            <a:solidFill>
              <a:schemeClr val="accent1"/>
            </a:solidFill>
            <a:prstDash val="solid"/>
            <a:round/>
            <a:headEnd type="none" w="med" len="med"/>
            <a:tailEnd type="none" w="med" len="med"/>
          </a:ln>
        </p:spPr>
      </p:cxnSp>
      <p:grpSp>
        <p:nvGrpSpPr>
          <p:cNvPr id="35" name="Google Shape;5061;p50">
            <a:extLst>
              <a:ext uri="{FF2B5EF4-FFF2-40B4-BE49-F238E27FC236}">
                <a16:creationId xmlns:a16="http://schemas.microsoft.com/office/drawing/2014/main" id="{15384789-B04D-1913-6691-9B98EA2A41FD}"/>
              </a:ext>
            </a:extLst>
          </p:cNvPr>
          <p:cNvGrpSpPr/>
          <p:nvPr/>
        </p:nvGrpSpPr>
        <p:grpSpPr>
          <a:xfrm>
            <a:off x="890849" y="1016823"/>
            <a:ext cx="2819625" cy="3109853"/>
            <a:chOff x="5985650" y="2860025"/>
            <a:chExt cx="1396075" cy="1539775"/>
          </a:xfrm>
          <a:solidFill>
            <a:schemeClr val="accent5">
              <a:lumMod val="60000"/>
              <a:lumOff val="40000"/>
            </a:schemeClr>
          </a:solidFill>
        </p:grpSpPr>
        <p:sp>
          <p:nvSpPr>
            <p:cNvPr id="36" name="Google Shape;5062;p50">
              <a:extLst>
                <a:ext uri="{FF2B5EF4-FFF2-40B4-BE49-F238E27FC236}">
                  <a16:creationId xmlns:a16="http://schemas.microsoft.com/office/drawing/2014/main" id="{56E4F726-A353-F379-DBFF-0FD5F33E8112}"/>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063;p50">
              <a:extLst>
                <a:ext uri="{FF2B5EF4-FFF2-40B4-BE49-F238E27FC236}">
                  <a16:creationId xmlns:a16="http://schemas.microsoft.com/office/drawing/2014/main" id="{95033EE9-8CFE-27DB-1899-AE0F442E84E9}"/>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64;p50">
              <a:extLst>
                <a:ext uri="{FF2B5EF4-FFF2-40B4-BE49-F238E27FC236}">
                  <a16:creationId xmlns:a16="http://schemas.microsoft.com/office/drawing/2014/main" id="{80126D4F-3F13-CCD9-E05F-145C3218A76C}"/>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65;p50">
              <a:extLst>
                <a:ext uri="{FF2B5EF4-FFF2-40B4-BE49-F238E27FC236}">
                  <a16:creationId xmlns:a16="http://schemas.microsoft.com/office/drawing/2014/main" id="{52CD1DC1-F1EE-6F5C-1A09-E5FED534DDEA}"/>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66;p50">
              <a:extLst>
                <a:ext uri="{FF2B5EF4-FFF2-40B4-BE49-F238E27FC236}">
                  <a16:creationId xmlns:a16="http://schemas.microsoft.com/office/drawing/2014/main" id="{2D503733-20EC-6B74-6C45-ACC035D67DF3}"/>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67;p50">
              <a:extLst>
                <a:ext uri="{FF2B5EF4-FFF2-40B4-BE49-F238E27FC236}">
                  <a16:creationId xmlns:a16="http://schemas.microsoft.com/office/drawing/2014/main" id="{7C5E1924-9291-F423-1FCD-21892742AACF}"/>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68;p50">
              <a:extLst>
                <a:ext uri="{FF2B5EF4-FFF2-40B4-BE49-F238E27FC236}">
                  <a16:creationId xmlns:a16="http://schemas.microsoft.com/office/drawing/2014/main" id="{6664962B-80D6-9D75-FF0F-FF366FFE9F6A}"/>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69;p50">
              <a:extLst>
                <a:ext uri="{FF2B5EF4-FFF2-40B4-BE49-F238E27FC236}">
                  <a16:creationId xmlns:a16="http://schemas.microsoft.com/office/drawing/2014/main" id="{9F337E05-A52D-6544-F19E-7926C1385B51}"/>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70;p50">
              <a:extLst>
                <a:ext uri="{FF2B5EF4-FFF2-40B4-BE49-F238E27FC236}">
                  <a16:creationId xmlns:a16="http://schemas.microsoft.com/office/drawing/2014/main" id="{5B094D4B-F574-C8F4-E3EB-E1923E981781}"/>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71;p50">
              <a:extLst>
                <a:ext uri="{FF2B5EF4-FFF2-40B4-BE49-F238E27FC236}">
                  <a16:creationId xmlns:a16="http://schemas.microsoft.com/office/drawing/2014/main" id="{5BD48337-2C69-1DE5-A9E0-D6B67169A614}"/>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2;p50">
              <a:extLst>
                <a:ext uri="{FF2B5EF4-FFF2-40B4-BE49-F238E27FC236}">
                  <a16:creationId xmlns:a16="http://schemas.microsoft.com/office/drawing/2014/main" id="{C80F4407-59D9-EB2E-F8C4-D1BB371CDA5A}"/>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73;p50">
              <a:extLst>
                <a:ext uri="{FF2B5EF4-FFF2-40B4-BE49-F238E27FC236}">
                  <a16:creationId xmlns:a16="http://schemas.microsoft.com/office/drawing/2014/main" id="{6350F865-2A19-532C-A10D-FF1CA385D94D}"/>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74;p50">
              <a:extLst>
                <a:ext uri="{FF2B5EF4-FFF2-40B4-BE49-F238E27FC236}">
                  <a16:creationId xmlns:a16="http://schemas.microsoft.com/office/drawing/2014/main" id="{51C042F7-C3DD-8221-7256-33FBE74AAC09}"/>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075;p50">
              <a:extLst>
                <a:ext uri="{FF2B5EF4-FFF2-40B4-BE49-F238E27FC236}">
                  <a16:creationId xmlns:a16="http://schemas.microsoft.com/office/drawing/2014/main" id="{9464331F-2C75-7CFE-CFF2-250B1F877F47}"/>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76;p50">
              <a:extLst>
                <a:ext uri="{FF2B5EF4-FFF2-40B4-BE49-F238E27FC236}">
                  <a16:creationId xmlns:a16="http://schemas.microsoft.com/office/drawing/2014/main" id="{A2381741-BDE3-4ACF-FC48-B1B45820B2AE}"/>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077;p50">
              <a:extLst>
                <a:ext uri="{FF2B5EF4-FFF2-40B4-BE49-F238E27FC236}">
                  <a16:creationId xmlns:a16="http://schemas.microsoft.com/office/drawing/2014/main" id="{82604E01-0196-35A5-2C7D-EDCFB41F7583}"/>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078;p50">
              <a:extLst>
                <a:ext uri="{FF2B5EF4-FFF2-40B4-BE49-F238E27FC236}">
                  <a16:creationId xmlns:a16="http://schemas.microsoft.com/office/drawing/2014/main" id="{B305AB84-E63D-217B-1156-0FE17FDA86D2}"/>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79;p50">
              <a:extLst>
                <a:ext uri="{FF2B5EF4-FFF2-40B4-BE49-F238E27FC236}">
                  <a16:creationId xmlns:a16="http://schemas.microsoft.com/office/drawing/2014/main" id="{B6D23BDA-6B4F-A57E-1ADF-4E9ABF08C7B1}"/>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080;p50">
              <a:extLst>
                <a:ext uri="{FF2B5EF4-FFF2-40B4-BE49-F238E27FC236}">
                  <a16:creationId xmlns:a16="http://schemas.microsoft.com/office/drawing/2014/main" id="{BF1DF3C5-3AA8-B9F9-9DDD-3B2ADCC510AD}"/>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081;p50">
              <a:extLst>
                <a:ext uri="{FF2B5EF4-FFF2-40B4-BE49-F238E27FC236}">
                  <a16:creationId xmlns:a16="http://schemas.microsoft.com/office/drawing/2014/main" id="{9A1D13D6-F1D5-9996-95DA-B8151CFD72CC}"/>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082;p50">
              <a:extLst>
                <a:ext uri="{FF2B5EF4-FFF2-40B4-BE49-F238E27FC236}">
                  <a16:creationId xmlns:a16="http://schemas.microsoft.com/office/drawing/2014/main" id="{56CED0C1-411E-C00E-75FF-F9220230C7D4}"/>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083;p50">
              <a:extLst>
                <a:ext uri="{FF2B5EF4-FFF2-40B4-BE49-F238E27FC236}">
                  <a16:creationId xmlns:a16="http://schemas.microsoft.com/office/drawing/2014/main" id="{C071C264-287A-5F05-CA4F-5416A948D797}"/>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084;p50">
              <a:extLst>
                <a:ext uri="{FF2B5EF4-FFF2-40B4-BE49-F238E27FC236}">
                  <a16:creationId xmlns:a16="http://schemas.microsoft.com/office/drawing/2014/main" id="{58A82F79-7037-2CA4-B0C0-71F2E0B92B24}"/>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085;p50">
              <a:extLst>
                <a:ext uri="{FF2B5EF4-FFF2-40B4-BE49-F238E27FC236}">
                  <a16:creationId xmlns:a16="http://schemas.microsoft.com/office/drawing/2014/main" id="{43D6FC00-70D9-D7A1-6C15-95F70A762377}"/>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086;p50">
              <a:extLst>
                <a:ext uri="{FF2B5EF4-FFF2-40B4-BE49-F238E27FC236}">
                  <a16:creationId xmlns:a16="http://schemas.microsoft.com/office/drawing/2014/main" id="{77F69188-9909-BA1B-C306-19078C779973}"/>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087;p50">
              <a:extLst>
                <a:ext uri="{FF2B5EF4-FFF2-40B4-BE49-F238E27FC236}">
                  <a16:creationId xmlns:a16="http://schemas.microsoft.com/office/drawing/2014/main" id="{3B51E0DE-D7C6-2856-A8D5-9597FD9FA363}"/>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088;p50">
              <a:extLst>
                <a:ext uri="{FF2B5EF4-FFF2-40B4-BE49-F238E27FC236}">
                  <a16:creationId xmlns:a16="http://schemas.microsoft.com/office/drawing/2014/main" id="{E531AE79-74F8-0B52-65F4-0298D2DD30B3}"/>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089;p50">
              <a:extLst>
                <a:ext uri="{FF2B5EF4-FFF2-40B4-BE49-F238E27FC236}">
                  <a16:creationId xmlns:a16="http://schemas.microsoft.com/office/drawing/2014/main" id="{82AC7708-6905-B8A3-6237-1555A73E16F3}"/>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5090;p50">
              <a:extLst>
                <a:ext uri="{FF2B5EF4-FFF2-40B4-BE49-F238E27FC236}">
                  <a16:creationId xmlns:a16="http://schemas.microsoft.com/office/drawing/2014/main" id="{ACEB9D71-9933-D1FC-7F14-403EEC751E08}"/>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5091;p50">
              <a:extLst>
                <a:ext uri="{FF2B5EF4-FFF2-40B4-BE49-F238E27FC236}">
                  <a16:creationId xmlns:a16="http://schemas.microsoft.com/office/drawing/2014/main" id="{58EC785E-4EC2-A3CF-5BD8-AD167E2B0610}"/>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5092;p50">
              <a:extLst>
                <a:ext uri="{FF2B5EF4-FFF2-40B4-BE49-F238E27FC236}">
                  <a16:creationId xmlns:a16="http://schemas.microsoft.com/office/drawing/2014/main" id="{2B0B0D60-336B-6749-255D-AF78AA2FF900}"/>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5093;p50">
              <a:extLst>
                <a:ext uri="{FF2B5EF4-FFF2-40B4-BE49-F238E27FC236}">
                  <a16:creationId xmlns:a16="http://schemas.microsoft.com/office/drawing/2014/main" id="{87B9EF96-A0A7-49EB-2620-287600A35AB3}"/>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4660866"/>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B4C313-A5C0-A183-4095-C17D545A7F92}"/>
              </a:ext>
            </a:extLst>
          </p:cNvPr>
          <p:cNvSpPr/>
          <p:nvPr/>
        </p:nvSpPr>
        <p:spPr>
          <a:xfrm>
            <a:off x="0" y="0"/>
            <a:ext cx="9144000" cy="1674564"/>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US" sz="4800" dirty="0">
                <a:solidFill>
                  <a:srgbClr val="0E2A47"/>
                </a:solidFill>
                <a:latin typeface="Roboto Black" panose="02000000000000000000" pitchFamily="2" charset="0"/>
                <a:ea typeface="Roboto Black" panose="02000000000000000000" pitchFamily="2" charset="0"/>
              </a:rPr>
              <a:t>Architecture Diagram</a:t>
            </a:r>
          </a:p>
        </p:txBody>
      </p:sp>
      <p:pic>
        <p:nvPicPr>
          <p:cNvPr id="7" name="Picture 6">
            <a:extLst>
              <a:ext uri="{FF2B5EF4-FFF2-40B4-BE49-F238E27FC236}">
                <a16:creationId xmlns:a16="http://schemas.microsoft.com/office/drawing/2014/main" id="{0C44C629-7B38-C38E-BD87-39C666D936C9}"/>
              </a:ext>
            </a:extLst>
          </p:cNvPr>
          <p:cNvPicPr>
            <a:picLocks noChangeAspect="1"/>
          </p:cNvPicPr>
          <p:nvPr/>
        </p:nvPicPr>
        <p:blipFill rotWithShape="1">
          <a:blip r:embed="rId2"/>
          <a:srcRect l="29887" r="35110"/>
          <a:stretch/>
        </p:blipFill>
        <p:spPr>
          <a:xfrm>
            <a:off x="316950" y="2899160"/>
            <a:ext cx="737884" cy="790518"/>
          </a:xfrm>
          <a:prstGeom prst="rect">
            <a:avLst/>
          </a:prstGeom>
        </p:spPr>
      </p:pic>
      <p:pic>
        <p:nvPicPr>
          <p:cNvPr id="9" name="Picture 8">
            <a:extLst>
              <a:ext uri="{FF2B5EF4-FFF2-40B4-BE49-F238E27FC236}">
                <a16:creationId xmlns:a16="http://schemas.microsoft.com/office/drawing/2014/main" id="{5B620BD2-8F3B-8634-E80D-3852153468DE}"/>
              </a:ext>
            </a:extLst>
          </p:cNvPr>
          <p:cNvPicPr>
            <a:picLocks noChangeAspect="1"/>
          </p:cNvPicPr>
          <p:nvPr/>
        </p:nvPicPr>
        <p:blipFill>
          <a:blip r:embed="rId3"/>
          <a:stretch>
            <a:fillRect/>
          </a:stretch>
        </p:blipFill>
        <p:spPr>
          <a:xfrm>
            <a:off x="1015007" y="3048088"/>
            <a:ext cx="1737357" cy="526811"/>
          </a:xfrm>
          <a:prstGeom prst="rect">
            <a:avLst/>
          </a:prstGeom>
        </p:spPr>
      </p:pic>
      <p:pic>
        <p:nvPicPr>
          <p:cNvPr id="11" name="Picture 10">
            <a:extLst>
              <a:ext uri="{FF2B5EF4-FFF2-40B4-BE49-F238E27FC236}">
                <a16:creationId xmlns:a16="http://schemas.microsoft.com/office/drawing/2014/main" id="{F39FC722-C9C9-9AF2-FEF0-E9D04ABC0771}"/>
              </a:ext>
            </a:extLst>
          </p:cNvPr>
          <p:cNvPicPr>
            <a:picLocks noChangeAspect="1"/>
          </p:cNvPicPr>
          <p:nvPr/>
        </p:nvPicPr>
        <p:blipFill>
          <a:blip r:embed="rId4"/>
          <a:stretch>
            <a:fillRect/>
          </a:stretch>
        </p:blipFill>
        <p:spPr>
          <a:xfrm>
            <a:off x="2672391" y="2969180"/>
            <a:ext cx="684623" cy="684623"/>
          </a:xfrm>
          <a:prstGeom prst="rect">
            <a:avLst/>
          </a:prstGeom>
        </p:spPr>
      </p:pic>
      <p:pic>
        <p:nvPicPr>
          <p:cNvPr id="17" name="Graphic 16">
            <a:extLst>
              <a:ext uri="{FF2B5EF4-FFF2-40B4-BE49-F238E27FC236}">
                <a16:creationId xmlns:a16="http://schemas.microsoft.com/office/drawing/2014/main" id="{20CE3096-B694-1579-7D3C-6E5C7985C0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9032" y="2390657"/>
            <a:ext cx="2689837" cy="1793225"/>
          </a:xfrm>
          <a:prstGeom prst="rect">
            <a:avLst/>
          </a:prstGeom>
        </p:spPr>
      </p:pic>
      <p:pic>
        <p:nvPicPr>
          <p:cNvPr id="19" name="Picture 18">
            <a:extLst>
              <a:ext uri="{FF2B5EF4-FFF2-40B4-BE49-F238E27FC236}">
                <a16:creationId xmlns:a16="http://schemas.microsoft.com/office/drawing/2014/main" id="{EBFCBD87-BD7A-AB49-787F-66325A3450CB}"/>
              </a:ext>
            </a:extLst>
          </p:cNvPr>
          <p:cNvPicPr>
            <a:picLocks noChangeAspect="1"/>
          </p:cNvPicPr>
          <p:nvPr/>
        </p:nvPicPr>
        <p:blipFill>
          <a:blip r:embed="rId7"/>
          <a:stretch>
            <a:fillRect/>
          </a:stretch>
        </p:blipFill>
        <p:spPr>
          <a:xfrm>
            <a:off x="4047736" y="2051976"/>
            <a:ext cx="2536165" cy="2536165"/>
          </a:xfrm>
          <a:prstGeom prst="rect">
            <a:avLst/>
          </a:prstGeom>
        </p:spPr>
      </p:pic>
      <p:sp>
        <p:nvSpPr>
          <p:cNvPr id="21" name="TextBox 20">
            <a:extLst>
              <a:ext uri="{FF2B5EF4-FFF2-40B4-BE49-F238E27FC236}">
                <a16:creationId xmlns:a16="http://schemas.microsoft.com/office/drawing/2014/main" id="{1D973BE8-88F9-A42D-71C1-1AED383C0955}"/>
              </a:ext>
            </a:extLst>
          </p:cNvPr>
          <p:cNvSpPr txBox="1"/>
          <p:nvPr/>
        </p:nvSpPr>
        <p:spPr>
          <a:xfrm>
            <a:off x="0" y="1856426"/>
            <a:ext cx="9144000" cy="461665"/>
          </a:xfrm>
          <a:prstGeom prst="rect">
            <a:avLst/>
          </a:prstGeom>
          <a:noFill/>
        </p:spPr>
        <p:txBody>
          <a:bodyPr wrap="square">
            <a:spAutoFit/>
          </a:bodyPr>
          <a:lstStyle/>
          <a:p>
            <a:pPr algn="ctr"/>
            <a:r>
              <a:rPr lang="es" sz="2400" dirty="0">
                <a:solidFill>
                  <a:srgbClr val="FFFFFF"/>
                </a:solidFill>
                <a:latin typeface="Roboto Black" panose="02000000000000000000" pitchFamily="2" charset="0"/>
                <a:ea typeface="Roboto Black" panose="02000000000000000000" pitchFamily="2" charset="0"/>
              </a:rPr>
              <a:t>Technologies:</a:t>
            </a:r>
            <a:endParaRPr lang="en-US" sz="2400" dirty="0">
              <a:latin typeface="Roboto Black" panose="02000000000000000000" pitchFamily="2" charset="0"/>
              <a:ea typeface="Roboto Black" panose="02000000000000000000" pitchFamily="2" charset="0"/>
            </a:endParaRPr>
          </a:p>
        </p:txBody>
      </p:sp>
      <p:cxnSp>
        <p:nvCxnSpPr>
          <p:cNvPr id="22" name="Google Shape;298;p26">
            <a:extLst>
              <a:ext uri="{FF2B5EF4-FFF2-40B4-BE49-F238E27FC236}">
                <a16:creationId xmlns:a16="http://schemas.microsoft.com/office/drawing/2014/main" id="{E5678F96-70FF-E017-E397-95E8AD6E7D46}"/>
              </a:ext>
            </a:extLst>
          </p:cNvPr>
          <p:cNvCxnSpPr>
            <a:cxnSpLocks/>
          </p:cNvCxnSpPr>
          <p:nvPr/>
        </p:nvCxnSpPr>
        <p:spPr>
          <a:xfrm>
            <a:off x="2593440" y="2318091"/>
            <a:ext cx="4054481" cy="3"/>
          </a:xfrm>
          <a:prstGeom prst="straightConnector1">
            <a:avLst/>
          </a:prstGeom>
          <a:noFill/>
          <a:ln w="9525" cap="flat" cmpd="sng">
            <a:solidFill>
              <a:schemeClr val="accent5">
                <a:lumMod val="60000"/>
                <a:lumOff val="40000"/>
              </a:schemeClr>
            </a:solidFill>
            <a:prstDash val="solid"/>
            <a:round/>
            <a:headEnd type="none" w="med" len="med"/>
            <a:tailEnd type="none" w="med" len="med"/>
          </a:ln>
        </p:spPr>
      </p:cxnSp>
      <p:sp>
        <p:nvSpPr>
          <p:cNvPr id="33" name="Left Brace 32">
            <a:extLst>
              <a:ext uri="{FF2B5EF4-FFF2-40B4-BE49-F238E27FC236}">
                <a16:creationId xmlns:a16="http://schemas.microsoft.com/office/drawing/2014/main" id="{F976E1B2-9CAF-69E3-631E-992EDE09C2C0}"/>
              </a:ext>
            </a:extLst>
          </p:cNvPr>
          <p:cNvSpPr/>
          <p:nvPr/>
        </p:nvSpPr>
        <p:spPr>
          <a:xfrm>
            <a:off x="169555" y="2571750"/>
            <a:ext cx="250850" cy="1394322"/>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6ACA1977-D83D-A54C-1134-11FF08A4FA95}"/>
              </a:ext>
            </a:extLst>
          </p:cNvPr>
          <p:cNvSpPr/>
          <p:nvPr/>
        </p:nvSpPr>
        <p:spPr>
          <a:xfrm>
            <a:off x="3858375" y="2591947"/>
            <a:ext cx="250850" cy="1394322"/>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9BA02220-F218-BE74-F47F-25FE6C30AE12}"/>
              </a:ext>
            </a:extLst>
          </p:cNvPr>
          <p:cNvSpPr/>
          <p:nvPr/>
        </p:nvSpPr>
        <p:spPr>
          <a:xfrm>
            <a:off x="6941269" y="2590109"/>
            <a:ext cx="250850" cy="1394322"/>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Right Brace 37">
            <a:extLst>
              <a:ext uri="{FF2B5EF4-FFF2-40B4-BE49-F238E27FC236}">
                <a16:creationId xmlns:a16="http://schemas.microsoft.com/office/drawing/2014/main" id="{CC7912C1-714E-F6CA-11A0-0BE5C37CDE83}"/>
              </a:ext>
            </a:extLst>
          </p:cNvPr>
          <p:cNvSpPr/>
          <p:nvPr/>
        </p:nvSpPr>
        <p:spPr>
          <a:xfrm>
            <a:off x="3453919" y="2590108"/>
            <a:ext cx="222546" cy="1405340"/>
          </a:xfrm>
          <a:prstGeom prst="righ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ight Brace 38">
            <a:extLst>
              <a:ext uri="{FF2B5EF4-FFF2-40B4-BE49-F238E27FC236}">
                <a16:creationId xmlns:a16="http://schemas.microsoft.com/office/drawing/2014/main" id="{DC59F834-308A-D153-26D8-D5ECFF64EF9B}"/>
              </a:ext>
            </a:extLst>
          </p:cNvPr>
          <p:cNvSpPr/>
          <p:nvPr/>
        </p:nvSpPr>
        <p:spPr>
          <a:xfrm>
            <a:off x="6547830" y="2599287"/>
            <a:ext cx="222546" cy="1405340"/>
          </a:xfrm>
          <a:prstGeom prst="righ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D83C84BC-72EE-4554-EAA8-A38A53E8BEBA}"/>
              </a:ext>
            </a:extLst>
          </p:cNvPr>
          <p:cNvSpPr/>
          <p:nvPr/>
        </p:nvSpPr>
        <p:spPr>
          <a:xfrm>
            <a:off x="8484962" y="2575416"/>
            <a:ext cx="222546" cy="1405340"/>
          </a:xfrm>
          <a:prstGeom prst="righ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1FB9B40B-FC29-0296-3913-1913D95A4FF1}"/>
              </a:ext>
            </a:extLst>
          </p:cNvPr>
          <p:cNvSpPr txBox="1"/>
          <p:nvPr/>
        </p:nvSpPr>
        <p:spPr>
          <a:xfrm>
            <a:off x="685892" y="4054337"/>
            <a:ext cx="1991298" cy="307777"/>
          </a:xfrm>
          <a:prstGeom prst="rect">
            <a:avLst/>
          </a:prstGeom>
          <a:noFill/>
        </p:spPr>
        <p:txBody>
          <a:bodyPr wrap="square">
            <a:spAutoFit/>
          </a:bodyPr>
          <a:lstStyle/>
          <a:p>
            <a:pPr algn="ctr"/>
            <a:r>
              <a:rPr lang="es" sz="1400" dirty="0">
                <a:solidFill>
                  <a:srgbClr val="FFFFFF"/>
                </a:solidFill>
                <a:latin typeface="Roboto Black" panose="02000000000000000000" pitchFamily="2" charset="0"/>
                <a:ea typeface="Roboto Black" panose="02000000000000000000" pitchFamily="2" charset="0"/>
              </a:rPr>
              <a:t>Back-End</a:t>
            </a:r>
            <a:endParaRPr lang="en-US" sz="1400" dirty="0">
              <a:latin typeface="Roboto Black" panose="02000000000000000000" pitchFamily="2" charset="0"/>
              <a:ea typeface="Roboto Black" panose="02000000000000000000" pitchFamily="2" charset="0"/>
            </a:endParaRPr>
          </a:p>
        </p:txBody>
      </p:sp>
      <p:sp>
        <p:nvSpPr>
          <p:cNvPr id="43" name="TextBox 42">
            <a:extLst>
              <a:ext uri="{FF2B5EF4-FFF2-40B4-BE49-F238E27FC236}">
                <a16:creationId xmlns:a16="http://schemas.microsoft.com/office/drawing/2014/main" id="{F8363D27-3140-35DA-46D1-410DA3BE20D5}"/>
              </a:ext>
            </a:extLst>
          </p:cNvPr>
          <p:cNvSpPr txBox="1"/>
          <p:nvPr/>
        </p:nvSpPr>
        <p:spPr>
          <a:xfrm>
            <a:off x="4342099" y="4054337"/>
            <a:ext cx="1991298" cy="307777"/>
          </a:xfrm>
          <a:prstGeom prst="rect">
            <a:avLst/>
          </a:prstGeom>
          <a:noFill/>
        </p:spPr>
        <p:txBody>
          <a:bodyPr wrap="square">
            <a:spAutoFit/>
          </a:bodyPr>
          <a:lstStyle/>
          <a:p>
            <a:pPr algn="ctr"/>
            <a:r>
              <a:rPr lang="es" sz="1400" dirty="0">
                <a:solidFill>
                  <a:srgbClr val="FFFFFF"/>
                </a:solidFill>
                <a:latin typeface="Roboto Black" panose="02000000000000000000" pitchFamily="2" charset="0"/>
                <a:ea typeface="Roboto Black" panose="02000000000000000000" pitchFamily="2" charset="0"/>
              </a:rPr>
              <a:t>Database</a:t>
            </a:r>
            <a:endParaRPr lang="en-US" sz="1400" dirty="0">
              <a:latin typeface="Roboto Black" panose="02000000000000000000" pitchFamily="2" charset="0"/>
              <a:ea typeface="Roboto Black" panose="02000000000000000000" pitchFamily="2" charset="0"/>
            </a:endParaRPr>
          </a:p>
        </p:txBody>
      </p:sp>
      <p:sp>
        <p:nvSpPr>
          <p:cNvPr id="44" name="TextBox 43">
            <a:extLst>
              <a:ext uri="{FF2B5EF4-FFF2-40B4-BE49-F238E27FC236}">
                <a16:creationId xmlns:a16="http://schemas.microsoft.com/office/drawing/2014/main" id="{20449CA4-DC77-5A72-C8E7-AAB1EF1C7315}"/>
              </a:ext>
            </a:extLst>
          </p:cNvPr>
          <p:cNvSpPr txBox="1"/>
          <p:nvPr/>
        </p:nvSpPr>
        <p:spPr>
          <a:xfrm>
            <a:off x="6900736" y="4053305"/>
            <a:ext cx="1991298" cy="307777"/>
          </a:xfrm>
          <a:prstGeom prst="rect">
            <a:avLst/>
          </a:prstGeom>
          <a:noFill/>
        </p:spPr>
        <p:txBody>
          <a:bodyPr wrap="square">
            <a:spAutoFit/>
          </a:bodyPr>
          <a:lstStyle/>
          <a:p>
            <a:pPr algn="ctr"/>
            <a:r>
              <a:rPr lang="es" dirty="0">
                <a:solidFill>
                  <a:srgbClr val="FFFFFF"/>
                </a:solidFill>
                <a:latin typeface="Roboto Black" panose="02000000000000000000" pitchFamily="2" charset="0"/>
                <a:ea typeface="Roboto Black" panose="02000000000000000000" pitchFamily="2" charset="0"/>
              </a:rPr>
              <a:t>Front-End</a:t>
            </a:r>
            <a:endParaRPr lang="en-US" sz="1400" dirty="0">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395632849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6058;p52">
            <a:extLst>
              <a:ext uri="{FF2B5EF4-FFF2-40B4-BE49-F238E27FC236}">
                <a16:creationId xmlns:a16="http://schemas.microsoft.com/office/drawing/2014/main" id="{BFAC960C-FD47-6AF6-A82E-8CC2DFE4F8D8}"/>
              </a:ext>
            </a:extLst>
          </p:cNvPr>
          <p:cNvGrpSpPr/>
          <p:nvPr/>
        </p:nvGrpSpPr>
        <p:grpSpPr>
          <a:xfrm>
            <a:off x="3046597" y="755506"/>
            <a:ext cx="670982" cy="673989"/>
            <a:chOff x="5049725" y="2635825"/>
            <a:chExt cx="481825" cy="451700"/>
          </a:xfrm>
          <a:solidFill>
            <a:schemeClr val="accent5">
              <a:lumMod val="60000"/>
              <a:lumOff val="40000"/>
            </a:schemeClr>
          </a:solidFill>
        </p:grpSpPr>
        <p:sp>
          <p:nvSpPr>
            <p:cNvPr id="3" name="Google Shape;6059;p52">
              <a:extLst>
                <a:ext uri="{FF2B5EF4-FFF2-40B4-BE49-F238E27FC236}">
                  <a16:creationId xmlns:a16="http://schemas.microsoft.com/office/drawing/2014/main" id="{57FE4957-E4A3-C054-3675-9FBEBF86793C}"/>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6060;p52">
              <a:extLst>
                <a:ext uri="{FF2B5EF4-FFF2-40B4-BE49-F238E27FC236}">
                  <a16:creationId xmlns:a16="http://schemas.microsoft.com/office/drawing/2014/main" id="{19720868-8F70-7D34-BD50-F0C81E105003}"/>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 name="Google Shape;6061;p52">
              <a:extLst>
                <a:ext uri="{FF2B5EF4-FFF2-40B4-BE49-F238E27FC236}">
                  <a16:creationId xmlns:a16="http://schemas.microsoft.com/office/drawing/2014/main" id="{D0B16B58-C7E1-8650-BD11-B1D7C0F7C97A}"/>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26" name="Picture 25" descr="A picture containing text, clock&#10;&#10;Description automatically generated">
            <a:extLst>
              <a:ext uri="{FF2B5EF4-FFF2-40B4-BE49-F238E27FC236}">
                <a16:creationId xmlns:a16="http://schemas.microsoft.com/office/drawing/2014/main" id="{23F7ADBF-9945-DF48-7E54-57871F015205}"/>
              </a:ext>
            </a:extLst>
          </p:cNvPr>
          <p:cNvPicPr>
            <a:picLocks noChangeAspect="1"/>
          </p:cNvPicPr>
          <p:nvPr/>
        </p:nvPicPr>
        <p:blipFill>
          <a:blip r:embed="rId2"/>
          <a:stretch>
            <a:fillRect/>
          </a:stretch>
        </p:blipFill>
        <p:spPr>
          <a:xfrm>
            <a:off x="7345745" y="732787"/>
            <a:ext cx="670982" cy="718939"/>
          </a:xfrm>
          <a:prstGeom prst="rect">
            <a:avLst/>
          </a:prstGeom>
        </p:spPr>
      </p:pic>
      <p:pic>
        <p:nvPicPr>
          <p:cNvPr id="28" name="Picture 27" descr="Icon&#10;&#10;Description automatically generated">
            <a:extLst>
              <a:ext uri="{FF2B5EF4-FFF2-40B4-BE49-F238E27FC236}">
                <a16:creationId xmlns:a16="http://schemas.microsoft.com/office/drawing/2014/main" id="{A955751C-876C-1284-E86C-B7B25955A8AD}"/>
              </a:ext>
            </a:extLst>
          </p:cNvPr>
          <p:cNvPicPr>
            <a:picLocks noChangeAspect="1"/>
          </p:cNvPicPr>
          <p:nvPr/>
        </p:nvPicPr>
        <p:blipFill>
          <a:blip r:embed="rId3"/>
          <a:stretch>
            <a:fillRect/>
          </a:stretch>
        </p:blipFill>
        <p:spPr>
          <a:xfrm>
            <a:off x="5174436" y="713554"/>
            <a:ext cx="670982" cy="718939"/>
          </a:xfrm>
          <a:prstGeom prst="rect">
            <a:avLst/>
          </a:prstGeom>
        </p:spPr>
      </p:pic>
      <p:pic>
        <p:nvPicPr>
          <p:cNvPr id="30" name="Picture 29" descr="Icon&#10;&#10;Description automatically generated">
            <a:extLst>
              <a:ext uri="{FF2B5EF4-FFF2-40B4-BE49-F238E27FC236}">
                <a16:creationId xmlns:a16="http://schemas.microsoft.com/office/drawing/2014/main" id="{DEEEEF33-9F19-301D-A22F-5F25E039C68E}"/>
              </a:ext>
            </a:extLst>
          </p:cNvPr>
          <p:cNvPicPr>
            <a:picLocks noChangeAspect="1"/>
          </p:cNvPicPr>
          <p:nvPr/>
        </p:nvPicPr>
        <p:blipFill>
          <a:blip r:embed="rId4"/>
          <a:stretch>
            <a:fillRect/>
          </a:stretch>
        </p:blipFill>
        <p:spPr>
          <a:xfrm>
            <a:off x="973035" y="736274"/>
            <a:ext cx="667496" cy="715204"/>
          </a:xfrm>
          <a:prstGeom prst="rect">
            <a:avLst/>
          </a:prstGeom>
        </p:spPr>
      </p:pic>
      <p:pic>
        <p:nvPicPr>
          <p:cNvPr id="32" name="Picture 31" descr="Icon&#10;&#10;Description automatically generated">
            <a:extLst>
              <a:ext uri="{FF2B5EF4-FFF2-40B4-BE49-F238E27FC236}">
                <a16:creationId xmlns:a16="http://schemas.microsoft.com/office/drawing/2014/main" id="{DBB058F0-15D1-2AEF-9981-1E6F5386DF2F}"/>
              </a:ext>
            </a:extLst>
          </p:cNvPr>
          <p:cNvPicPr>
            <a:picLocks noChangeAspect="1"/>
          </p:cNvPicPr>
          <p:nvPr/>
        </p:nvPicPr>
        <p:blipFill>
          <a:blip r:embed="rId5"/>
          <a:stretch>
            <a:fillRect/>
          </a:stretch>
        </p:blipFill>
        <p:spPr>
          <a:xfrm>
            <a:off x="975920" y="3339881"/>
            <a:ext cx="667496" cy="715204"/>
          </a:xfrm>
          <a:prstGeom prst="rect">
            <a:avLst/>
          </a:prstGeom>
        </p:spPr>
      </p:pic>
      <p:pic>
        <p:nvPicPr>
          <p:cNvPr id="34" name="Picture 33" descr="Icon&#10;&#10;Description automatically generated">
            <a:extLst>
              <a:ext uri="{FF2B5EF4-FFF2-40B4-BE49-F238E27FC236}">
                <a16:creationId xmlns:a16="http://schemas.microsoft.com/office/drawing/2014/main" id="{3BD703AF-5A05-9100-4C30-F2B6896FE6E8}"/>
              </a:ext>
            </a:extLst>
          </p:cNvPr>
          <p:cNvPicPr>
            <a:picLocks noChangeAspect="1"/>
          </p:cNvPicPr>
          <p:nvPr/>
        </p:nvPicPr>
        <p:blipFill>
          <a:blip r:embed="rId6"/>
          <a:stretch>
            <a:fillRect/>
          </a:stretch>
        </p:blipFill>
        <p:spPr>
          <a:xfrm>
            <a:off x="5174436" y="3315810"/>
            <a:ext cx="691567" cy="740995"/>
          </a:xfrm>
          <a:prstGeom prst="rect">
            <a:avLst/>
          </a:prstGeom>
        </p:spPr>
      </p:pic>
      <p:pic>
        <p:nvPicPr>
          <p:cNvPr id="36" name="Picture 35" descr="Icon&#10;&#10;Description automatically generated">
            <a:extLst>
              <a:ext uri="{FF2B5EF4-FFF2-40B4-BE49-F238E27FC236}">
                <a16:creationId xmlns:a16="http://schemas.microsoft.com/office/drawing/2014/main" id="{2C462C84-DA7F-FD35-96F2-9BDE7717EDCD}"/>
              </a:ext>
            </a:extLst>
          </p:cNvPr>
          <p:cNvPicPr>
            <a:picLocks noChangeAspect="1"/>
          </p:cNvPicPr>
          <p:nvPr/>
        </p:nvPicPr>
        <p:blipFill>
          <a:blip r:embed="rId7"/>
          <a:stretch>
            <a:fillRect/>
          </a:stretch>
        </p:blipFill>
        <p:spPr>
          <a:xfrm>
            <a:off x="7480031" y="2619958"/>
            <a:ext cx="667496" cy="715204"/>
          </a:xfrm>
          <a:prstGeom prst="rect">
            <a:avLst/>
          </a:prstGeom>
        </p:spPr>
      </p:pic>
      <p:pic>
        <p:nvPicPr>
          <p:cNvPr id="38" name="Picture 37" descr="Icon&#10;&#10;Description automatically generated">
            <a:extLst>
              <a:ext uri="{FF2B5EF4-FFF2-40B4-BE49-F238E27FC236}">
                <a16:creationId xmlns:a16="http://schemas.microsoft.com/office/drawing/2014/main" id="{FD970EEE-A724-CE65-F576-9BC47955DB1A}"/>
              </a:ext>
            </a:extLst>
          </p:cNvPr>
          <p:cNvPicPr>
            <a:picLocks noChangeAspect="1"/>
          </p:cNvPicPr>
          <p:nvPr/>
        </p:nvPicPr>
        <p:blipFill>
          <a:blip r:embed="rId8"/>
          <a:stretch>
            <a:fillRect/>
          </a:stretch>
        </p:blipFill>
        <p:spPr>
          <a:xfrm>
            <a:off x="7480030" y="4007377"/>
            <a:ext cx="667497" cy="715205"/>
          </a:xfrm>
          <a:prstGeom prst="rect">
            <a:avLst/>
          </a:prstGeom>
        </p:spPr>
      </p:pic>
      <p:pic>
        <p:nvPicPr>
          <p:cNvPr id="40" name="Picture 39" descr="Icon&#10;&#10;Description automatically generated">
            <a:extLst>
              <a:ext uri="{FF2B5EF4-FFF2-40B4-BE49-F238E27FC236}">
                <a16:creationId xmlns:a16="http://schemas.microsoft.com/office/drawing/2014/main" id="{C9438D12-E4F0-1B8F-CD90-D5E728A9B0F6}"/>
              </a:ext>
            </a:extLst>
          </p:cNvPr>
          <p:cNvPicPr>
            <a:picLocks noChangeAspect="1"/>
          </p:cNvPicPr>
          <p:nvPr/>
        </p:nvPicPr>
        <p:blipFill>
          <a:blip r:embed="rId9"/>
          <a:stretch>
            <a:fillRect/>
          </a:stretch>
        </p:blipFill>
        <p:spPr>
          <a:xfrm>
            <a:off x="3046597" y="2762866"/>
            <a:ext cx="781228" cy="837065"/>
          </a:xfrm>
          <a:prstGeom prst="rect">
            <a:avLst/>
          </a:prstGeom>
        </p:spPr>
      </p:pic>
      <p:cxnSp>
        <p:nvCxnSpPr>
          <p:cNvPr id="42" name="Straight Arrow Connector 41">
            <a:extLst>
              <a:ext uri="{FF2B5EF4-FFF2-40B4-BE49-F238E27FC236}">
                <a16:creationId xmlns:a16="http://schemas.microsoft.com/office/drawing/2014/main" id="{0ACDFDF2-B4EA-8125-AC97-1CBE8710C228}"/>
              </a:ext>
            </a:extLst>
          </p:cNvPr>
          <p:cNvCxnSpPr>
            <a:cxnSpLocks/>
          </p:cNvCxnSpPr>
          <p:nvPr/>
        </p:nvCxnSpPr>
        <p:spPr>
          <a:xfrm>
            <a:off x="1806765" y="1093583"/>
            <a:ext cx="1035585" cy="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7FDB6D-A0ED-0BB1-BD61-0FC260A785B2}"/>
              </a:ext>
            </a:extLst>
          </p:cNvPr>
          <p:cNvCxnSpPr>
            <a:cxnSpLocks/>
          </p:cNvCxnSpPr>
          <p:nvPr/>
        </p:nvCxnSpPr>
        <p:spPr>
          <a:xfrm>
            <a:off x="3997287" y="1091746"/>
            <a:ext cx="1035585" cy="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F1389C0-AA90-B901-BDDC-8E8D65613E10}"/>
              </a:ext>
            </a:extLst>
          </p:cNvPr>
          <p:cNvCxnSpPr>
            <a:cxnSpLocks/>
          </p:cNvCxnSpPr>
          <p:nvPr/>
        </p:nvCxnSpPr>
        <p:spPr>
          <a:xfrm>
            <a:off x="6123546" y="1091746"/>
            <a:ext cx="1035585" cy="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A5EA705-3F5B-8D34-B7C3-E0F8373F339D}"/>
              </a:ext>
            </a:extLst>
          </p:cNvPr>
          <p:cNvCxnSpPr>
            <a:cxnSpLocks/>
          </p:cNvCxnSpPr>
          <p:nvPr/>
        </p:nvCxnSpPr>
        <p:spPr>
          <a:xfrm flipV="1">
            <a:off x="1817782" y="3096615"/>
            <a:ext cx="991518" cy="737254"/>
          </a:xfrm>
          <a:prstGeom prst="bentConnector3">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7694D07-55F9-A1FE-9D04-895E76302550}"/>
              </a:ext>
            </a:extLst>
          </p:cNvPr>
          <p:cNvCxnSpPr>
            <a:cxnSpLocks/>
            <a:endCxn id="34" idx="1"/>
          </p:cNvCxnSpPr>
          <p:nvPr/>
        </p:nvCxnSpPr>
        <p:spPr>
          <a:xfrm>
            <a:off x="3997287" y="3096615"/>
            <a:ext cx="1177149" cy="589693"/>
          </a:xfrm>
          <a:prstGeom prst="bentConnector3">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681E78-D94C-E5AA-F1E4-021F528660E5}"/>
              </a:ext>
            </a:extLst>
          </p:cNvPr>
          <p:cNvCxnSpPr>
            <a:cxnSpLocks/>
          </p:cNvCxnSpPr>
          <p:nvPr/>
        </p:nvCxnSpPr>
        <p:spPr>
          <a:xfrm>
            <a:off x="7819841" y="3599931"/>
            <a:ext cx="0" cy="357490"/>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D5E97F35-5E4B-9DBB-34A8-891A76D65AEF}"/>
              </a:ext>
            </a:extLst>
          </p:cNvPr>
          <p:cNvCxnSpPr>
            <a:cxnSpLocks/>
          </p:cNvCxnSpPr>
          <p:nvPr/>
        </p:nvCxnSpPr>
        <p:spPr>
          <a:xfrm flipV="1">
            <a:off x="5845418" y="2953706"/>
            <a:ext cx="1513427" cy="737254"/>
          </a:xfrm>
          <a:prstGeom prst="bentConnector3">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105D67FB-974E-4A8D-24E5-57AF85D8FC0D}"/>
              </a:ext>
            </a:extLst>
          </p:cNvPr>
          <p:cNvPicPr>
            <a:picLocks noChangeAspect="1"/>
          </p:cNvPicPr>
          <p:nvPr/>
        </p:nvPicPr>
        <p:blipFill rotWithShape="1">
          <a:blip r:embed="rId10"/>
          <a:srcRect l="29887" r="35110"/>
          <a:stretch/>
        </p:blipFill>
        <p:spPr>
          <a:xfrm>
            <a:off x="5198508" y="1902034"/>
            <a:ext cx="646907" cy="742586"/>
          </a:xfrm>
          <a:prstGeom prst="rect">
            <a:avLst/>
          </a:prstGeom>
        </p:spPr>
      </p:pic>
      <p:cxnSp>
        <p:nvCxnSpPr>
          <p:cNvPr id="58" name="Connector: Elbow 57">
            <a:extLst>
              <a:ext uri="{FF2B5EF4-FFF2-40B4-BE49-F238E27FC236}">
                <a16:creationId xmlns:a16="http://schemas.microsoft.com/office/drawing/2014/main" id="{B0057712-4CB8-6E65-8437-F6140241D14B}"/>
              </a:ext>
            </a:extLst>
          </p:cNvPr>
          <p:cNvCxnSpPr>
            <a:cxnSpLocks/>
          </p:cNvCxnSpPr>
          <p:nvPr/>
        </p:nvCxnSpPr>
        <p:spPr>
          <a:xfrm>
            <a:off x="1306783" y="1797912"/>
            <a:ext cx="3726089" cy="541726"/>
          </a:xfrm>
          <a:prstGeom prst="bentConnector3">
            <a:avLst>
              <a:gd name="adj1" fmla="val -264"/>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5A366F5-A94F-9012-B03B-7406AA972003}"/>
              </a:ext>
            </a:extLst>
          </p:cNvPr>
          <p:cNvCxnSpPr>
            <a:cxnSpLocks/>
          </p:cNvCxnSpPr>
          <p:nvPr/>
        </p:nvCxnSpPr>
        <p:spPr>
          <a:xfrm flipV="1">
            <a:off x="6031638" y="1699425"/>
            <a:ext cx="1649598" cy="640213"/>
          </a:xfrm>
          <a:prstGeom prst="bentConnector3">
            <a:avLst>
              <a:gd name="adj1" fmla="val 100089"/>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EB6B8E5-98A9-A668-7060-4F704509CC05}"/>
              </a:ext>
            </a:extLst>
          </p:cNvPr>
          <p:cNvCxnSpPr>
            <a:cxnSpLocks/>
          </p:cNvCxnSpPr>
          <p:nvPr/>
        </p:nvCxnSpPr>
        <p:spPr>
          <a:xfrm>
            <a:off x="5532255" y="2871408"/>
            <a:ext cx="0" cy="361256"/>
          </a:xfrm>
          <a:prstGeom prst="straightConnector1">
            <a:avLst/>
          </a:prstGeom>
          <a:ln w="1905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1039;p37">
            <a:extLst>
              <a:ext uri="{FF2B5EF4-FFF2-40B4-BE49-F238E27FC236}">
                <a16:creationId xmlns:a16="http://schemas.microsoft.com/office/drawing/2014/main" id="{8D136167-139B-0C8E-F767-48DC3D02904C}"/>
              </a:ext>
            </a:extLst>
          </p:cNvPr>
          <p:cNvSpPr txBox="1">
            <a:spLocks/>
          </p:cNvSpPr>
          <p:nvPr/>
        </p:nvSpPr>
        <p:spPr>
          <a:xfrm>
            <a:off x="973035" y="1414471"/>
            <a:ext cx="697200" cy="21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User</a:t>
            </a:r>
          </a:p>
          <a:p>
            <a:endParaRPr lang="en-US" sz="1000" dirty="0">
              <a:latin typeface="Roboto Black" panose="02000000000000000000" pitchFamily="2" charset="0"/>
              <a:ea typeface="Roboto Black" panose="02000000000000000000" pitchFamily="2" charset="0"/>
            </a:endParaRPr>
          </a:p>
        </p:txBody>
      </p:sp>
      <p:sp>
        <p:nvSpPr>
          <p:cNvPr id="87" name="Google Shape;1039;p37">
            <a:extLst>
              <a:ext uri="{FF2B5EF4-FFF2-40B4-BE49-F238E27FC236}">
                <a16:creationId xmlns:a16="http://schemas.microsoft.com/office/drawing/2014/main" id="{14E1E3B8-104B-527E-5426-9642148198CF}"/>
              </a:ext>
            </a:extLst>
          </p:cNvPr>
          <p:cNvSpPr txBox="1">
            <a:spLocks/>
          </p:cNvSpPr>
          <p:nvPr/>
        </p:nvSpPr>
        <p:spPr>
          <a:xfrm>
            <a:off x="2941504" y="1412633"/>
            <a:ext cx="798067" cy="2194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Front-End</a:t>
            </a:r>
          </a:p>
        </p:txBody>
      </p:sp>
      <p:sp>
        <p:nvSpPr>
          <p:cNvPr id="88" name="Google Shape;1039;p37">
            <a:extLst>
              <a:ext uri="{FF2B5EF4-FFF2-40B4-BE49-F238E27FC236}">
                <a16:creationId xmlns:a16="http://schemas.microsoft.com/office/drawing/2014/main" id="{8E2AD70B-DB37-5091-7DCF-140A1CBC51A0}"/>
              </a:ext>
            </a:extLst>
          </p:cNvPr>
          <p:cNvSpPr txBox="1">
            <a:spLocks/>
          </p:cNvSpPr>
          <p:nvPr/>
        </p:nvSpPr>
        <p:spPr>
          <a:xfrm>
            <a:off x="5188824" y="1421812"/>
            <a:ext cx="697200" cy="21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Request</a:t>
            </a:r>
          </a:p>
        </p:txBody>
      </p:sp>
      <p:sp>
        <p:nvSpPr>
          <p:cNvPr id="92" name="Google Shape;1039;p37">
            <a:extLst>
              <a:ext uri="{FF2B5EF4-FFF2-40B4-BE49-F238E27FC236}">
                <a16:creationId xmlns:a16="http://schemas.microsoft.com/office/drawing/2014/main" id="{3C0915E9-DA52-6144-F3DE-B181E161FD06}"/>
              </a:ext>
            </a:extLst>
          </p:cNvPr>
          <p:cNvSpPr txBox="1">
            <a:spLocks/>
          </p:cNvSpPr>
          <p:nvPr/>
        </p:nvSpPr>
        <p:spPr>
          <a:xfrm>
            <a:off x="7192056" y="1331839"/>
            <a:ext cx="1070593" cy="180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File Storage</a:t>
            </a:r>
          </a:p>
        </p:txBody>
      </p:sp>
      <p:sp>
        <p:nvSpPr>
          <p:cNvPr id="95" name="Google Shape;1039;p37">
            <a:extLst>
              <a:ext uri="{FF2B5EF4-FFF2-40B4-BE49-F238E27FC236}">
                <a16:creationId xmlns:a16="http://schemas.microsoft.com/office/drawing/2014/main" id="{F251B5EC-673D-3F17-FA63-114B147BD3B7}"/>
              </a:ext>
            </a:extLst>
          </p:cNvPr>
          <p:cNvSpPr txBox="1">
            <a:spLocks/>
          </p:cNvSpPr>
          <p:nvPr/>
        </p:nvSpPr>
        <p:spPr>
          <a:xfrm>
            <a:off x="5186987" y="2598779"/>
            <a:ext cx="697200" cy="21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API</a:t>
            </a:r>
          </a:p>
        </p:txBody>
      </p:sp>
      <p:sp>
        <p:nvSpPr>
          <p:cNvPr id="96" name="Google Shape;1039;p37">
            <a:extLst>
              <a:ext uri="{FF2B5EF4-FFF2-40B4-BE49-F238E27FC236}">
                <a16:creationId xmlns:a16="http://schemas.microsoft.com/office/drawing/2014/main" id="{8ADCEAC6-FD7C-BFD5-DAA3-1CA35DCEFACC}"/>
              </a:ext>
            </a:extLst>
          </p:cNvPr>
          <p:cNvSpPr txBox="1">
            <a:spLocks/>
          </p:cNvSpPr>
          <p:nvPr/>
        </p:nvSpPr>
        <p:spPr>
          <a:xfrm>
            <a:off x="7431419" y="4744617"/>
            <a:ext cx="765127" cy="116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Response</a:t>
            </a:r>
          </a:p>
        </p:txBody>
      </p:sp>
      <p:sp>
        <p:nvSpPr>
          <p:cNvPr id="100" name="Google Shape;1039;p37">
            <a:extLst>
              <a:ext uri="{FF2B5EF4-FFF2-40B4-BE49-F238E27FC236}">
                <a16:creationId xmlns:a16="http://schemas.microsoft.com/office/drawing/2014/main" id="{7609FA8E-3813-E5E5-8095-3A68F352CEA8}"/>
              </a:ext>
            </a:extLst>
          </p:cNvPr>
          <p:cNvSpPr txBox="1">
            <a:spLocks/>
          </p:cNvSpPr>
          <p:nvPr/>
        </p:nvSpPr>
        <p:spPr>
          <a:xfrm>
            <a:off x="7242293" y="3354655"/>
            <a:ext cx="1070593" cy="116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Query Process</a:t>
            </a:r>
          </a:p>
        </p:txBody>
      </p:sp>
      <p:sp>
        <p:nvSpPr>
          <p:cNvPr id="101" name="Google Shape;1039;p37">
            <a:extLst>
              <a:ext uri="{FF2B5EF4-FFF2-40B4-BE49-F238E27FC236}">
                <a16:creationId xmlns:a16="http://schemas.microsoft.com/office/drawing/2014/main" id="{2190AE15-D994-480E-5984-E61FF1E2D602}"/>
              </a:ext>
            </a:extLst>
          </p:cNvPr>
          <p:cNvSpPr txBox="1">
            <a:spLocks/>
          </p:cNvSpPr>
          <p:nvPr/>
        </p:nvSpPr>
        <p:spPr>
          <a:xfrm>
            <a:off x="4996958" y="4055085"/>
            <a:ext cx="1070593" cy="116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Database</a:t>
            </a:r>
          </a:p>
        </p:txBody>
      </p:sp>
      <p:sp>
        <p:nvSpPr>
          <p:cNvPr id="102" name="Google Shape;1039;p37">
            <a:extLst>
              <a:ext uri="{FF2B5EF4-FFF2-40B4-BE49-F238E27FC236}">
                <a16:creationId xmlns:a16="http://schemas.microsoft.com/office/drawing/2014/main" id="{0B81C26C-A8CA-BD74-5DF6-327CB3B62C26}"/>
              </a:ext>
            </a:extLst>
          </p:cNvPr>
          <p:cNvSpPr txBox="1">
            <a:spLocks/>
          </p:cNvSpPr>
          <p:nvPr/>
        </p:nvSpPr>
        <p:spPr>
          <a:xfrm>
            <a:off x="2892774" y="3570249"/>
            <a:ext cx="1070593" cy="116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Admin Panel</a:t>
            </a:r>
          </a:p>
        </p:txBody>
      </p:sp>
      <p:sp>
        <p:nvSpPr>
          <p:cNvPr id="103" name="Google Shape;1039;p37">
            <a:extLst>
              <a:ext uri="{FF2B5EF4-FFF2-40B4-BE49-F238E27FC236}">
                <a16:creationId xmlns:a16="http://schemas.microsoft.com/office/drawing/2014/main" id="{B9EBD4AB-0227-639B-3C77-6A4B7D2DBD84}"/>
              </a:ext>
            </a:extLst>
          </p:cNvPr>
          <p:cNvSpPr txBox="1">
            <a:spLocks/>
          </p:cNvSpPr>
          <p:nvPr/>
        </p:nvSpPr>
        <p:spPr>
          <a:xfrm>
            <a:off x="786338" y="4049916"/>
            <a:ext cx="1070593" cy="1160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r>
              <a:rPr lang="en-US" sz="1000" dirty="0">
                <a:latin typeface="Roboto Black" panose="02000000000000000000" pitchFamily="2" charset="0"/>
                <a:ea typeface="Roboto Black" panose="02000000000000000000" pitchFamily="2" charset="0"/>
              </a:rPr>
              <a:t>Admin</a:t>
            </a:r>
          </a:p>
        </p:txBody>
      </p:sp>
    </p:spTree>
    <p:extLst>
      <p:ext uri="{BB962C8B-B14F-4D97-AF65-F5344CB8AC3E}">
        <p14:creationId xmlns:p14="http://schemas.microsoft.com/office/powerpoint/2010/main" val="2494004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FFFFF"/>
                </a:solidFill>
              </a:rPr>
              <a:t>Features</a:t>
            </a:r>
            <a:endParaRPr dirty="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0E2A47"/>
                </a:solidFill>
              </a:rPr>
              <a:t>Feature 01</a:t>
            </a:r>
            <a:endParaRPr dirty="0">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solidFill>
                  <a:srgbClr val="0E2A47"/>
                </a:solidFill>
              </a:rPr>
              <a:t>Feature 03</a:t>
            </a:r>
            <a:endParaRPr lang="en-US" dirty="0">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0E2A47"/>
                </a:solidFill>
              </a:rPr>
              <a:t>Feature 02</a:t>
            </a:r>
          </a:p>
        </p:txBody>
      </p:sp>
    </p:spTree>
  </p:cSld>
  <p:clrMapOvr>
    <a:masterClrMapping/>
  </p:clrMapOvr>
  <p:transition spd="slow">
    <p:push/>
  </p:transition>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295</Words>
  <Application>Microsoft Office PowerPoint</Application>
  <PresentationFormat>On-screen Show (16:9)</PresentationFormat>
  <Paragraphs>65</Paragraphs>
  <Slides>11</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Roboto Black</vt:lpstr>
      <vt:lpstr>Proxima Nova</vt:lpstr>
      <vt:lpstr>Roboto Light</vt:lpstr>
      <vt:lpstr>Arial</vt:lpstr>
      <vt:lpstr>Proxima Nova Semibold</vt:lpstr>
      <vt:lpstr>Bree Serif</vt:lpstr>
      <vt:lpstr>Roboto Thin</vt:lpstr>
      <vt:lpstr>Roboto Mono Thin</vt:lpstr>
      <vt:lpstr>WEB PROPOSAL</vt:lpstr>
      <vt:lpstr>Slidesgo Final Pages</vt:lpstr>
      <vt:lpstr>PowerPoint Presentation</vt:lpstr>
      <vt:lpstr>THE TEAM</vt:lpstr>
      <vt:lpstr>Table of Content</vt:lpstr>
      <vt:lpstr>Problem Statement</vt:lpstr>
      <vt:lpstr>Motivation</vt:lpstr>
      <vt:lpstr>Objectives</vt:lpstr>
      <vt:lpstr>PowerPoint Presentation</vt:lpstr>
      <vt:lpstr>PowerPoint Presentation</vt:lpstr>
      <vt:lpstr>Features</vt:lpstr>
      <vt:lpstr>Project Milestones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Amman Soomro</cp:lastModifiedBy>
  <cp:revision>1</cp:revision>
  <dcterms:modified xsi:type="dcterms:W3CDTF">2022-09-28T18:28:50Z</dcterms:modified>
</cp:coreProperties>
</file>